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fntdata" ContentType="application/x-fontdata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7"/>
  </p:notesMasterIdLst>
  <p:handoutMasterIdLst>
    <p:handoutMasterId r:id="rId28"/>
  </p:handoutMasterIdLst>
  <p:sldIdLst>
    <p:sldId id="260" r:id="rId2"/>
    <p:sldId id="261" r:id="rId3"/>
    <p:sldId id="262" r:id="rId4"/>
    <p:sldId id="263" r:id="rId5"/>
    <p:sldId id="264" r:id="rId6"/>
    <p:sldId id="265" r:id="rId7"/>
    <p:sldId id="266" r:id="rId8"/>
    <p:sldId id="299" r:id="rId9"/>
    <p:sldId id="300" r:id="rId10"/>
    <p:sldId id="301" r:id="rId11"/>
    <p:sldId id="302" r:id="rId12"/>
    <p:sldId id="303" r:id="rId13"/>
    <p:sldId id="304" r:id="rId14"/>
    <p:sldId id="305" r:id="rId15"/>
    <p:sldId id="306" r:id="rId16"/>
    <p:sldId id="307" r:id="rId17"/>
    <p:sldId id="271" r:id="rId18"/>
    <p:sldId id="308" r:id="rId19"/>
    <p:sldId id="309" r:id="rId20"/>
    <p:sldId id="275" r:id="rId21"/>
    <p:sldId id="282" r:id="rId22"/>
    <p:sldId id="283" r:id="rId23"/>
    <p:sldId id="284" r:id="rId24"/>
    <p:sldId id="295" r:id="rId25"/>
    <p:sldId id="296" r:id="rId26"/>
  </p:sldIdLst>
  <p:sldSz cx="9653588" cy="7200900"/>
  <p:notesSz cx="6669088" cy="9926638"/>
  <p:embeddedFontLst>
    <p:embeddedFont>
      <p:font typeface="Verdana" pitchFamily="34" charset="0"/>
      <p:regular r:id="rId29"/>
      <p:bold r:id="rId30"/>
      <p:italic r:id="rId31"/>
      <p:boldItalic r:id="rId32"/>
    </p:embeddedFont>
  </p:embeddedFontLst>
  <p:defaultTextStyle>
    <a:defPPr>
      <a:defRPr lang="da-DK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2"/>
        </a:solidFill>
        <a:latin typeface="Verdana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2"/>
        </a:solidFill>
        <a:latin typeface="Verdana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2"/>
        </a:solidFill>
        <a:latin typeface="Verdana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2"/>
        </a:solidFill>
        <a:latin typeface="Verdana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2"/>
        </a:solidFill>
        <a:latin typeface="Verdana" pitchFamily="34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2"/>
        </a:solidFill>
        <a:latin typeface="Verdana" pitchFamily="34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2"/>
        </a:solidFill>
        <a:latin typeface="Verdana" pitchFamily="34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2"/>
        </a:solidFill>
        <a:latin typeface="Verdana" pitchFamily="34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2"/>
        </a:solidFill>
        <a:latin typeface="Verdana" pitchFamily="34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FF33"/>
    <a:srgbClr val="FF3300"/>
    <a:srgbClr val="E3A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425" autoAdjust="0"/>
    <p:restoredTop sz="94698" autoAdjust="0"/>
  </p:normalViewPr>
  <p:slideViewPr>
    <p:cSldViewPr>
      <p:cViewPr varScale="1">
        <p:scale>
          <a:sx n="71" d="100"/>
          <a:sy n="71" d="100"/>
        </p:scale>
        <p:origin x="-366" y="-102"/>
      </p:cViewPr>
      <p:guideLst>
        <p:guide orient="horz" pos="2268"/>
        <p:guide pos="30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2.fntdata"/><Relationship Id="rId35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wmf"/><Relationship Id="rId1" Type="http://schemas.openxmlformats.org/officeDocument/2006/relationships/image" Target="../media/image2.wmf"/><Relationship Id="rId4" Type="http://schemas.openxmlformats.org/officeDocument/2006/relationships/image" Target="../media/image5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47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0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.wmf"/><Relationship Id="rId2" Type="http://schemas.openxmlformats.org/officeDocument/2006/relationships/image" Target="../media/image10.wmf"/><Relationship Id="rId1" Type="http://schemas.openxmlformats.org/officeDocument/2006/relationships/image" Target="../media/image9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9.wmf"/><Relationship Id="rId2" Type="http://schemas.openxmlformats.org/officeDocument/2006/relationships/image" Target="../media/image18.wmf"/><Relationship Id="rId1" Type="http://schemas.openxmlformats.org/officeDocument/2006/relationships/image" Target="../media/image17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43.wmf"/><Relationship Id="rId2" Type="http://schemas.openxmlformats.org/officeDocument/2006/relationships/image" Target="../media/image42.wmf"/><Relationship Id="rId1" Type="http://schemas.openxmlformats.org/officeDocument/2006/relationships/image" Target="../media/image41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88925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  <a:latin typeface="Arial" charset="0"/>
              </a:defRPr>
            </a:lvl1pPr>
          </a:lstStyle>
          <a:p>
            <a:endParaRPr lang="da-DK"/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778250" y="0"/>
            <a:ext cx="288925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  <a:latin typeface="Arial" charset="0"/>
              </a:defRPr>
            </a:lvl1pPr>
          </a:lstStyle>
          <a:p>
            <a:endParaRPr lang="da-DK"/>
          </a:p>
        </p:txBody>
      </p:sp>
      <p:sp>
        <p:nvSpPr>
          <p:cNvPr id="1741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8163"/>
            <a:ext cx="288925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  <a:latin typeface="Arial" charset="0"/>
              </a:defRPr>
            </a:lvl1pPr>
          </a:lstStyle>
          <a:p>
            <a:endParaRPr lang="da-DK"/>
          </a:p>
        </p:txBody>
      </p:sp>
      <p:sp>
        <p:nvSpPr>
          <p:cNvPr id="1741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778250" y="9428163"/>
            <a:ext cx="288925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  <a:latin typeface="Arial" charset="0"/>
              </a:defRPr>
            </a:lvl1pPr>
          </a:lstStyle>
          <a:p>
            <a:fld id="{21F99A8E-5BEE-4303-A0B6-17359C1DFEDC}" type="slidenum">
              <a:rPr lang="da-DK"/>
              <a:pPr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2814085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88925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  <a:latin typeface="Arial" charset="0"/>
              </a:defRPr>
            </a:lvl1pPr>
          </a:lstStyle>
          <a:p>
            <a:endParaRPr lang="da-DK"/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778250" y="0"/>
            <a:ext cx="288925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  <a:latin typeface="Arial" charset="0"/>
              </a:defRPr>
            </a:lvl1pPr>
          </a:lstStyle>
          <a:p>
            <a:endParaRPr lang="da-DK"/>
          </a:p>
        </p:txBody>
      </p:sp>
      <p:sp>
        <p:nvSpPr>
          <p:cNvPr id="1638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839788" y="744538"/>
            <a:ext cx="4991100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638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66750" y="4714875"/>
            <a:ext cx="5335588" cy="446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a-DK" smtClean="0"/>
              <a:t>Click to edit Master text styles</a:t>
            </a:r>
          </a:p>
          <a:p>
            <a:pPr lvl="1"/>
            <a:r>
              <a:rPr lang="da-DK" smtClean="0"/>
              <a:t>Second level</a:t>
            </a:r>
          </a:p>
          <a:p>
            <a:pPr lvl="2"/>
            <a:r>
              <a:rPr lang="da-DK" smtClean="0"/>
              <a:t>Third level</a:t>
            </a:r>
          </a:p>
          <a:p>
            <a:pPr lvl="3"/>
            <a:r>
              <a:rPr lang="da-DK" smtClean="0"/>
              <a:t>Fourth level</a:t>
            </a:r>
          </a:p>
          <a:p>
            <a:pPr lvl="4"/>
            <a:r>
              <a:rPr lang="da-DK" smtClean="0"/>
              <a:t>Fifth level</a:t>
            </a:r>
          </a:p>
        </p:txBody>
      </p:sp>
      <p:sp>
        <p:nvSpPr>
          <p:cNvPr id="1639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8163"/>
            <a:ext cx="288925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  <a:latin typeface="Arial" charset="0"/>
              </a:defRPr>
            </a:lvl1pPr>
          </a:lstStyle>
          <a:p>
            <a:endParaRPr lang="da-DK"/>
          </a:p>
        </p:txBody>
      </p:sp>
      <p:sp>
        <p:nvSpPr>
          <p:cNvPr id="1639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778250" y="9428163"/>
            <a:ext cx="288925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  <a:latin typeface="Arial" charset="0"/>
              </a:defRPr>
            </a:lvl1pPr>
          </a:lstStyle>
          <a:p>
            <a:fld id="{DFAC06D5-4261-4402-822C-D61FEF17D73E}" type="slidenum">
              <a:rPr lang="da-DK"/>
              <a:pPr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70303363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3900" y="2236788"/>
            <a:ext cx="8205788" cy="15430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da-DK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47800" y="4079875"/>
            <a:ext cx="6757988" cy="18415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76371873-EFBD-4A80-9F7C-5DEC4CF698DC}" type="slidenum">
              <a:rPr lang="da-DK"/>
              <a:pPr/>
              <a:t>‹#›</a:t>
            </a:fld>
            <a:endParaRPr lang="da-DK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a-DK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00A72A48-F984-435E-BC2C-0D53976CFBCA}" type="slidenum">
              <a:rPr lang="da-DK"/>
              <a:pPr/>
              <a:t>‹#›</a:t>
            </a:fld>
            <a:endParaRPr lang="da-DK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91375" y="669925"/>
            <a:ext cx="2171700" cy="62611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da-DK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6275" y="669925"/>
            <a:ext cx="6362700" cy="62611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C1BE1F01-5DFB-4954-BCCF-DBA997507592}" type="slidenum">
              <a:rPr lang="da-DK"/>
              <a:pPr/>
              <a:t>‹#›</a:t>
            </a:fld>
            <a:endParaRPr lang="da-DK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a-DK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E663EF5A-AB17-47C1-8F5A-C7F45B910483}" type="slidenum">
              <a:rPr lang="da-DK"/>
              <a:pPr/>
              <a:t>‹#›</a:t>
            </a:fld>
            <a:endParaRPr lang="da-DK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4627563"/>
            <a:ext cx="8205788" cy="1430337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da-DK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0" y="3052763"/>
            <a:ext cx="8205788" cy="157480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C7898788-1C10-4B5A-B5C4-D71405AA5E61}" type="slidenum">
              <a:rPr lang="da-DK"/>
              <a:pPr/>
              <a:t>‹#›</a:t>
            </a:fld>
            <a:endParaRPr lang="da-DK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a-DK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6275" y="1223963"/>
            <a:ext cx="4267200" cy="57070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a-DK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5875" y="1223963"/>
            <a:ext cx="4267200" cy="57070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a-DK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8106F2C0-A500-485E-80AD-EBB7EC2B6CA6}" type="slidenum">
              <a:rPr lang="da-DK"/>
              <a:pPr/>
              <a:t>‹#›</a:t>
            </a:fld>
            <a:endParaRPr lang="da-DK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2600" y="288925"/>
            <a:ext cx="8688388" cy="12001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da-DK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2600" y="1611313"/>
            <a:ext cx="4265613" cy="6731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2600" y="2284413"/>
            <a:ext cx="4265613" cy="414813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a-DK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03788" y="1611313"/>
            <a:ext cx="4267200" cy="6731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903788" y="2284413"/>
            <a:ext cx="4267200" cy="414813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a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A72EBB3D-E2DE-4176-95F8-0C65F2923A36}" type="slidenum">
              <a:rPr lang="da-DK"/>
              <a:pPr/>
              <a:t>‹#›</a:t>
            </a:fld>
            <a:endParaRPr lang="da-DK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a-DK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BDDE28F5-A628-4DF9-8708-C27CA465936B}" type="slidenum">
              <a:rPr lang="da-DK"/>
              <a:pPr/>
              <a:t>‹#›</a:t>
            </a:fld>
            <a:endParaRPr lang="da-DK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66C769E3-54C5-40C2-8182-C6C533BD646E}" type="slidenum">
              <a:rPr lang="da-DK"/>
              <a:pPr/>
              <a:t>‹#›</a:t>
            </a:fld>
            <a:endParaRPr lang="da-DK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2600" y="287338"/>
            <a:ext cx="3176588" cy="121920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da-DK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75075" y="287338"/>
            <a:ext cx="5395913" cy="614521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a-DK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82600" y="1506538"/>
            <a:ext cx="3176588" cy="492601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8FB5FDB8-422E-446D-B634-BE0D30D3E92E}" type="slidenum">
              <a:rPr lang="da-DK"/>
              <a:pPr/>
              <a:t>‹#›</a:t>
            </a:fld>
            <a:endParaRPr lang="da-DK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92300" y="5040313"/>
            <a:ext cx="5792788" cy="59531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da-DK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892300" y="642938"/>
            <a:ext cx="5792788" cy="43211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a-DK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92300" y="5635625"/>
            <a:ext cx="5792788" cy="8445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7ACC189C-344F-4066-904E-EC895F62D433}" type="slidenum">
              <a:rPr lang="da-DK"/>
              <a:pPr/>
              <a:t>‹#›</a:t>
            </a:fld>
            <a:endParaRPr lang="da-DK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0" name="Picture 26" descr="hjemmeside horisontal øverst1"/>
          <p:cNvPicPr>
            <a:picLocks noChangeAspect="1" noChangeArrowheads="1"/>
          </p:cNvPicPr>
          <p:nvPr userDrawn="1"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0" y="0"/>
            <a:ext cx="9652000" cy="7200900"/>
          </a:xfrm>
          <a:prstGeom prst="rect">
            <a:avLst/>
          </a:prstGeom>
          <a:noFill/>
        </p:spPr>
      </p:pic>
      <p:sp>
        <p:nvSpPr>
          <p:cNvPr id="1032" name="Text Box 8"/>
          <p:cNvSpPr txBox="1">
            <a:spLocks noChangeArrowheads="1"/>
          </p:cNvSpPr>
          <p:nvPr/>
        </p:nvSpPr>
        <p:spPr bwMode="auto">
          <a:xfrm>
            <a:off x="1008063" y="4537075"/>
            <a:ext cx="1730375" cy="3238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96295" tIns="48148" rIns="96295" bIns="48148">
            <a:spAutoFit/>
          </a:bodyPr>
          <a:lstStyle/>
          <a:p>
            <a:pPr algn="r" defTabSz="963613">
              <a:spcBef>
                <a:spcPct val="50000"/>
              </a:spcBef>
            </a:pPr>
            <a:endParaRPr lang="en-US" sz="150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-115888" y="1081088"/>
            <a:ext cx="773113" cy="503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295" tIns="48148" rIns="96295" bIns="48148" numCol="1" anchor="t" anchorCtr="0" compatLnSpc="1">
            <a:prstTxWarp prst="textNoShape">
              <a:avLst/>
            </a:prstTxWarp>
          </a:bodyPr>
          <a:lstStyle>
            <a:lvl1pPr algn="ctr" defTabSz="963613">
              <a:defRPr sz="1500">
                <a:solidFill>
                  <a:schemeClr val="bg2"/>
                </a:solidFill>
                <a:latin typeface="Arial" charset="0"/>
              </a:defRPr>
            </a:lvl1pPr>
          </a:lstStyle>
          <a:p>
            <a:fld id="{C2E410CB-1073-45A5-887F-63C787206BAF}" type="slidenum">
              <a:rPr lang="da-DK"/>
              <a:pPr/>
              <a:t>‹#›</a:t>
            </a:fld>
            <a:endParaRPr lang="da-DK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76275" y="1223963"/>
            <a:ext cx="8686800" cy="5707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295" tIns="48148" rIns="96295" bIns="4814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a-DK" smtClean="0"/>
              <a:t>1. Overskrift</a:t>
            </a:r>
          </a:p>
          <a:p>
            <a:pPr lvl="1"/>
            <a:r>
              <a:rPr lang="da-DK" smtClean="0"/>
              <a:t>2. Overskrift</a:t>
            </a:r>
          </a:p>
          <a:p>
            <a:pPr lvl="2"/>
            <a:r>
              <a:rPr lang="da-DK" smtClean="0"/>
              <a:t>3. Overskrift</a:t>
            </a:r>
          </a:p>
          <a:p>
            <a:pPr lvl="3"/>
            <a:r>
              <a:rPr lang="da-DK" smtClean="0"/>
              <a:t>4. Overskrift</a:t>
            </a:r>
          </a:p>
        </p:txBody>
      </p:sp>
      <p:sp>
        <p:nvSpPr>
          <p:cNvPr id="1038" name="Rectangle 14"/>
          <p:cNvSpPr>
            <a:spLocks noGrp="1" noChangeArrowheads="1"/>
          </p:cNvSpPr>
          <p:nvPr>
            <p:ph type="title"/>
          </p:nvPr>
        </p:nvSpPr>
        <p:spPr bwMode="auto">
          <a:xfrm>
            <a:off x="676275" y="669925"/>
            <a:ext cx="8686800" cy="266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a-DK" smtClean="0"/>
              <a:t>Titel / overskrift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63613" rtl="0" fontAlgn="base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+mj-lt"/>
          <a:ea typeface="+mj-ea"/>
          <a:cs typeface="+mj-cs"/>
        </a:defRPr>
      </a:lvl1pPr>
      <a:lvl2pPr algn="ctr" defTabSz="963613" rtl="0" fontAlgn="base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Verdana" pitchFamily="34" charset="0"/>
        </a:defRPr>
      </a:lvl2pPr>
      <a:lvl3pPr algn="ctr" defTabSz="963613" rtl="0" fontAlgn="base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Verdana" pitchFamily="34" charset="0"/>
        </a:defRPr>
      </a:lvl3pPr>
      <a:lvl4pPr algn="ctr" defTabSz="963613" rtl="0" fontAlgn="base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Verdana" pitchFamily="34" charset="0"/>
        </a:defRPr>
      </a:lvl4pPr>
      <a:lvl5pPr algn="ctr" defTabSz="963613" rtl="0" fontAlgn="base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Verdana" pitchFamily="34" charset="0"/>
        </a:defRPr>
      </a:lvl5pPr>
      <a:lvl6pPr marL="457200" algn="ctr" defTabSz="963613" rtl="0" fontAlgn="base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Verdana" pitchFamily="34" charset="0"/>
        </a:defRPr>
      </a:lvl6pPr>
      <a:lvl7pPr marL="914400" algn="ctr" defTabSz="963613" rtl="0" fontAlgn="base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Verdana" pitchFamily="34" charset="0"/>
        </a:defRPr>
      </a:lvl7pPr>
      <a:lvl8pPr marL="1371600" algn="ctr" defTabSz="963613" rtl="0" fontAlgn="base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Verdana" pitchFamily="34" charset="0"/>
        </a:defRPr>
      </a:lvl8pPr>
      <a:lvl9pPr marL="1828800" algn="ctr" defTabSz="963613" rtl="0" fontAlgn="base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Verdana" pitchFamily="34" charset="0"/>
        </a:defRPr>
      </a:lvl9pPr>
    </p:titleStyle>
    <p:bodyStyle>
      <a:lvl1pPr marL="360363" indent="-360363" algn="l" defTabSz="963613" rtl="0" fontAlgn="base">
        <a:spcBef>
          <a:spcPct val="20000"/>
        </a:spcBef>
        <a:spcAft>
          <a:spcPct val="0"/>
        </a:spcAft>
        <a:buFont typeface="Verdana" pitchFamily="34" charset="0"/>
        <a:buChar char="∙"/>
        <a:defRPr sz="2400">
          <a:solidFill>
            <a:srgbClr val="E3A000"/>
          </a:solidFill>
          <a:latin typeface="+mn-lt"/>
          <a:ea typeface="+mn-ea"/>
          <a:cs typeface="+mn-cs"/>
        </a:defRPr>
      </a:lvl1pPr>
      <a:lvl2pPr marL="782638" indent="-300038" algn="l" defTabSz="963613" rtl="0" fontAlgn="base">
        <a:spcBef>
          <a:spcPct val="20000"/>
        </a:spcBef>
        <a:spcAft>
          <a:spcPct val="0"/>
        </a:spcAft>
        <a:buFont typeface="Verdana" pitchFamily="34" charset="0"/>
        <a:buChar char="▫"/>
        <a:defRPr>
          <a:solidFill>
            <a:schemeClr val="tx1"/>
          </a:solidFill>
          <a:latin typeface="+mn-lt"/>
        </a:defRPr>
      </a:lvl2pPr>
      <a:lvl3pPr marL="1203325" indent="-239713" algn="l" defTabSz="963613" rtl="0" fontAlgn="base">
        <a:spcBef>
          <a:spcPct val="20000"/>
        </a:spcBef>
        <a:spcAft>
          <a:spcPct val="0"/>
        </a:spcAft>
        <a:buFont typeface="Verdana" pitchFamily="34" charset="0"/>
        <a:buChar char="◦"/>
        <a:defRPr sz="1400">
          <a:solidFill>
            <a:schemeClr val="tx1"/>
          </a:solidFill>
          <a:latin typeface="+mn-lt"/>
        </a:defRPr>
      </a:lvl3pPr>
      <a:lvl4pPr marL="1685925" indent="-241300" algn="l" defTabSz="963613" rtl="0" fontAlgn="base">
        <a:spcBef>
          <a:spcPct val="20000"/>
        </a:spcBef>
        <a:spcAft>
          <a:spcPct val="0"/>
        </a:spcAft>
        <a:buFont typeface="Verdana" pitchFamily="34" charset="0"/>
        <a:buChar char="◦"/>
        <a:defRPr sz="1400">
          <a:solidFill>
            <a:schemeClr val="tx1"/>
          </a:solidFill>
          <a:latin typeface="+mn-lt"/>
        </a:defRPr>
      </a:lvl4pPr>
      <a:lvl5pPr marL="2165350" indent="-239713" algn="l" defTabSz="963613" rtl="0" fontAlgn="base">
        <a:spcBef>
          <a:spcPct val="20000"/>
        </a:spcBef>
        <a:spcAft>
          <a:spcPct val="0"/>
        </a:spcAft>
        <a:defRPr sz="1400">
          <a:solidFill>
            <a:schemeClr val="tx1"/>
          </a:solidFill>
          <a:latin typeface="+mn-lt"/>
        </a:defRPr>
      </a:lvl5pPr>
      <a:lvl6pPr marL="2622550" indent="-239713" algn="l" defTabSz="963613" rtl="0" fontAlgn="base">
        <a:spcBef>
          <a:spcPct val="20000"/>
        </a:spcBef>
        <a:spcAft>
          <a:spcPct val="0"/>
        </a:spcAft>
        <a:defRPr sz="1400">
          <a:solidFill>
            <a:schemeClr val="tx1"/>
          </a:solidFill>
          <a:latin typeface="+mn-lt"/>
        </a:defRPr>
      </a:lvl6pPr>
      <a:lvl7pPr marL="3079750" indent="-239713" algn="l" defTabSz="963613" rtl="0" fontAlgn="base">
        <a:spcBef>
          <a:spcPct val="20000"/>
        </a:spcBef>
        <a:spcAft>
          <a:spcPct val="0"/>
        </a:spcAft>
        <a:defRPr sz="1400">
          <a:solidFill>
            <a:schemeClr val="tx1"/>
          </a:solidFill>
          <a:latin typeface="+mn-lt"/>
        </a:defRPr>
      </a:lvl7pPr>
      <a:lvl8pPr marL="3536950" indent="-239713" algn="l" defTabSz="963613" rtl="0" fontAlgn="base">
        <a:spcBef>
          <a:spcPct val="20000"/>
        </a:spcBef>
        <a:spcAft>
          <a:spcPct val="0"/>
        </a:spcAft>
        <a:defRPr sz="1400">
          <a:solidFill>
            <a:schemeClr val="tx1"/>
          </a:solidFill>
          <a:latin typeface="+mn-lt"/>
        </a:defRPr>
      </a:lvl8pPr>
      <a:lvl9pPr marL="3994150" indent="-239713" algn="l" defTabSz="963613" rtl="0" fontAlgn="base">
        <a:spcBef>
          <a:spcPct val="20000"/>
        </a:spcBef>
        <a:spcAft>
          <a:spcPct val="0"/>
        </a:spcAft>
        <a:defRPr sz="1400">
          <a:solidFill>
            <a:schemeClr val="tx1"/>
          </a:solidFill>
          <a:latin typeface="+mn-lt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w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.wmf"/><Relationship Id="rId11" Type="http://schemas.openxmlformats.org/officeDocument/2006/relationships/image" Target="../media/image6.wmf"/><Relationship Id="rId5" Type="http://schemas.openxmlformats.org/officeDocument/2006/relationships/oleObject" Target="../embeddings/oleObject2.bin"/><Relationship Id="rId10" Type="http://schemas.openxmlformats.org/officeDocument/2006/relationships/image" Target="../media/image5.wmf"/><Relationship Id="rId4" Type="http://schemas.openxmlformats.org/officeDocument/2006/relationships/image" Target="../media/image2.wmf"/><Relationship Id="rId9" Type="http://schemas.openxmlformats.org/officeDocument/2006/relationships/oleObject" Target="../embeddings/oleObject4.bin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37.wmf"/><Relationship Id="rId4" Type="http://schemas.openxmlformats.org/officeDocument/2006/relationships/image" Target="../media/image36.wm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8.wmf"/><Relationship Id="rId4" Type="http://schemas.openxmlformats.org/officeDocument/2006/relationships/image" Target="../media/image7.wmf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wmf"/><Relationship Id="rId3" Type="http://schemas.openxmlformats.org/officeDocument/2006/relationships/oleObject" Target="../embeddings/oleObject15.bin"/><Relationship Id="rId7" Type="http://schemas.openxmlformats.org/officeDocument/2006/relationships/oleObject" Target="../embeddings/oleObject1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42.wmf"/><Relationship Id="rId5" Type="http://schemas.openxmlformats.org/officeDocument/2006/relationships/oleObject" Target="../embeddings/oleObject16.bin"/><Relationship Id="rId4" Type="http://schemas.openxmlformats.org/officeDocument/2006/relationships/image" Target="../media/image41.wmf"/><Relationship Id="rId9" Type="http://schemas.openxmlformats.org/officeDocument/2006/relationships/image" Target="../media/image4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46.wmf"/><Relationship Id="rId4" Type="http://schemas.openxmlformats.org/officeDocument/2006/relationships/image" Target="../media/image45.w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49.jpeg"/><Relationship Id="rId5" Type="http://schemas.openxmlformats.org/officeDocument/2006/relationships/image" Target="../media/image48.png"/><Relationship Id="rId4" Type="http://schemas.openxmlformats.org/officeDocument/2006/relationships/image" Target="../media/image47.w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4" Type="http://schemas.openxmlformats.org/officeDocument/2006/relationships/image" Target="../media/image50.w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wmf"/><Relationship Id="rId3" Type="http://schemas.openxmlformats.org/officeDocument/2006/relationships/oleObject" Target="../embeddings/oleObject6.bin"/><Relationship Id="rId7" Type="http://schemas.openxmlformats.org/officeDocument/2006/relationships/oleObject" Target="../embeddings/oleObject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0.wmf"/><Relationship Id="rId5" Type="http://schemas.openxmlformats.org/officeDocument/2006/relationships/oleObject" Target="../embeddings/oleObject7.bin"/><Relationship Id="rId4" Type="http://schemas.openxmlformats.org/officeDocument/2006/relationships/image" Target="../media/image9.w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mf"/><Relationship Id="rId2" Type="http://schemas.openxmlformats.org/officeDocument/2006/relationships/image" Target="../media/image12.w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14.w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16.png"/><Relationship Id="rId4" Type="http://schemas.openxmlformats.org/officeDocument/2006/relationships/image" Target="../media/image15.w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wmf"/><Relationship Id="rId3" Type="http://schemas.openxmlformats.org/officeDocument/2006/relationships/oleObject" Target="../embeddings/oleObject11.bin"/><Relationship Id="rId7" Type="http://schemas.openxmlformats.org/officeDocument/2006/relationships/oleObject" Target="../embeddings/oleObject1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18.wmf"/><Relationship Id="rId5" Type="http://schemas.openxmlformats.org/officeDocument/2006/relationships/oleObject" Target="../embeddings/oleObject12.bin"/><Relationship Id="rId4" Type="http://schemas.openxmlformats.org/officeDocument/2006/relationships/image" Target="../media/image17.w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DB1EDE-CCAA-4109-9D23-13283CE04DEB}" type="slidenum">
              <a:rPr lang="da-DK"/>
              <a:pPr/>
              <a:t>1</a:t>
            </a:fld>
            <a:endParaRPr lang="da-DK"/>
          </a:p>
        </p:txBody>
      </p:sp>
      <p:sp>
        <p:nvSpPr>
          <p:cNvPr id="2457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Fundamentals of High Voltage Techniques</a:t>
            </a:r>
            <a:endParaRPr lang="en-US"/>
          </a:p>
        </p:txBody>
      </p:sp>
      <p:graphicFrame>
        <p:nvGraphicFramePr>
          <p:cNvPr id="245771" name="Object 11"/>
          <p:cNvGraphicFramePr>
            <a:graphicFrameLocks noChangeAspect="1"/>
          </p:cNvGraphicFramePr>
          <p:nvPr/>
        </p:nvGraphicFramePr>
        <p:xfrm>
          <a:off x="2063750" y="3514725"/>
          <a:ext cx="5524500" cy="171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790" name="Document" r:id="rId3" imgW="5524560" imgH="171360" progId="">
                  <p:embed/>
                </p:oleObj>
              </mc:Choice>
              <mc:Fallback>
                <p:oleObj name="Document" r:id="rId3" imgW="5524560" imgH="171360" progId="">
                  <p:embed/>
                  <p:pic>
                    <p:nvPicPr>
                      <p:cNvPr id="0" name="Picture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63750" y="3514725"/>
                        <a:ext cx="5524500" cy="171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5783" name="Object 23"/>
          <p:cNvGraphicFramePr>
            <a:graphicFrameLocks noChangeAspect="1"/>
          </p:cNvGraphicFramePr>
          <p:nvPr/>
        </p:nvGraphicFramePr>
        <p:xfrm>
          <a:off x="2063750" y="3514725"/>
          <a:ext cx="5524500" cy="171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791" name="Document" r:id="rId5" imgW="5524560" imgH="171360" progId="">
                  <p:embed/>
                </p:oleObj>
              </mc:Choice>
              <mc:Fallback>
                <p:oleObj name="Document" r:id="rId5" imgW="5524560" imgH="171360" progId="">
                  <p:embed/>
                  <p:pic>
                    <p:nvPicPr>
                      <p:cNvPr id="0" name="Picture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63750" y="3514725"/>
                        <a:ext cx="5524500" cy="171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5784" name="Object 24"/>
          <p:cNvGraphicFramePr>
            <a:graphicFrameLocks noChangeAspect="1"/>
          </p:cNvGraphicFramePr>
          <p:nvPr/>
        </p:nvGraphicFramePr>
        <p:xfrm>
          <a:off x="2063750" y="3514725"/>
          <a:ext cx="5524500" cy="171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792" name="Document" r:id="rId7" imgW="5524560" imgH="171360" progId="">
                  <p:embed/>
                </p:oleObj>
              </mc:Choice>
              <mc:Fallback>
                <p:oleObj name="Document" r:id="rId7" imgW="5524560" imgH="171360" progId="">
                  <p:embed/>
                  <p:pic>
                    <p:nvPicPr>
                      <p:cNvPr id="0" name="Picture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63750" y="3514725"/>
                        <a:ext cx="5524500" cy="171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5785" name="Object 25"/>
          <p:cNvGraphicFramePr>
            <a:graphicFrameLocks noChangeAspect="1"/>
          </p:cNvGraphicFramePr>
          <p:nvPr/>
        </p:nvGraphicFramePr>
        <p:xfrm>
          <a:off x="506413" y="1728788"/>
          <a:ext cx="6408737" cy="3711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793" name="Document" r:id="rId9" imgW="5524560" imgH="3200400" progId="">
                  <p:embed/>
                </p:oleObj>
              </mc:Choice>
              <mc:Fallback>
                <p:oleObj name="Document" r:id="rId9" imgW="5524560" imgH="3200400" progId="">
                  <p:embed/>
                  <p:pic>
                    <p:nvPicPr>
                      <p:cNvPr id="0" name="Picture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6413" y="1728788"/>
                        <a:ext cx="6408737" cy="3711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45786" name="Picture 26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7131050" y="1800225"/>
            <a:ext cx="2079625" cy="4940300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smtClean="0"/>
              <a:t>Fundamentals of </a:t>
            </a:r>
            <a:r>
              <a:rPr lang="da-DK" dirty="0" err="1" smtClean="0"/>
              <a:t>High</a:t>
            </a:r>
            <a:r>
              <a:rPr lang="da-DK" dirty="0" smtClean="0"/>
              <a:t> </a:t>
            </a:r>
            <a:r>
              <a:rPr lang="da-DK" dirty="0" err="1" smtClean="0"/>
              <a:t>Voltage</a:t>
            </a:r>
            <a:r>
              <a:rPr lang="da-DK" dirty="0" smtClean="0"/>
              <a:t> </a:t>
            </a:r>
            <a:r>
              <a:rPr lang="da-DK" dirty="0" err="1" smtClean="0"/>
              <a:t>Techniques</a:t>
            </a:r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63EF5A-AB17-47C1-8F5A-C7F45B910483}" type="slidenum">
              <a:rPr lang="da-DK" smtClean="0"/>
              <a:pPr/>
              <a:t>10</a:t>
            </a:fld>
            <a:endParaRPr lang="da-DK"/>
          </a:p>
        </p:txBody>
      </p:sp>
      <p:pic>
        <p:nvPicPr>
          <p:cNvPr id="4648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8282" y="1944266"/>
            <a:ext cx="8336640" cy="1800200"/>
          </a:xfrm>
          <a:prstGeom prst="rect">
            <a:avLst/>
          </a:prstGeom>
          <a:noFill/>
          <a:ln w="25400" cap="flat" cmpd="sng" algn="ctr">
            <a:noFill/>
            <a:prstDash val="solid"/>
            <a:miter lim="800000"/>
            <a:headEnd/>
            <a:tailEnd/>
          </a:ln>
        </p:spPr>
      </p:pic>
      <p:pic>
        <p:nvPicPr>
          <p:cNvPr id="4648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94346" y="5040610"/>
            <a:ext cx="7815268" cy="1584176"/>
          </a:xfrm>
          <a:prstGeom prst="rect">
            <a:avLst/>
          </a:prstGeom>
          <a:noFill/>
          <a:ln w="25400" cap="flat" cmpd="sng" algn="ctr">
            <a:noFill/>
            <a:prstDash val="solid"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 bwMode="auto">
          <a:xfrm>
            <a:off x="506314" y="2736354"/>
            <a:ext cx="5832648" cy="936104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6295" tIns="48148" rIns="96295" bIns="48148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6361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2400" b="0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Verdana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38362" y="3816474"/>
            <a:ext cx="837094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 err="1" smtClean="0"/>
              <a:t>We</a:t>
            </a:r>
            <a:r>
              <a:rPr lang="da-DK" dirty="0" smtClean="0"/>
              <a:t> </a:t>
            </a:r>
            <a:r>
              <a:rPr lang="da-DK" dirty="0" err="1" smtClean="0"/>
              <a:t>recognize</a:t>
            </a:r>
            <a:r>
              <a:rPr lang="da-DK" dirty="0" smtClean="0"/>
              <a:t> the output </a:t>
            </a:r>
            <a:r>
              <a:rPr lang="da-DK" dirty="0" err="1" smtClean="0"/>
              <a:t>voltage</a:t>
            </a:r>
            <a:r>
              <a:rPr lang="da-DK" dirty="0" smtClean="0"/>
              <a:t> to </a:t>
            </a:r>
            <a:r>
              <a:rPr lang="da-DK" dirty="0" err="1" smtClean="0"/>
              <a:t>be</a:t>
            </a:r>
            <a:r>
              <a:rPr lang="da-DK" dirty="0" smtClean="0"/>
              <a:t> the difference</a:t>
            </a:r>
          </a:p>
          <a:p>
            <a:r>
              <a:rPr lang="da-DK" dirty="0" err="1" smtClean="0"/>
              <a:t>between</a:t>
            </a:r>
            <a:r>
              <a:rPr lang="da-DK" dirty="0" smtClean="0"/>
              <a:t> </a:t>
            </a:r>
            <a:r>
              <a:rPr lang="da-DK" dirty="0" err="1" smtClean="0"/>
              <a:t>two</a:t>
            </a:r>
            <a:r>
              <a:rPr lang="da-DK" dirty="0" smtClean="0"/>
              <a:t> </a:t>
            </a:r>
            <a:r>
              <a:rPr lang="da-DK" dirty="0" err="1" smtClean="0"/>
              <a:t>exponentials</a:t>
            </a:r>
            <a:endParaRPr lang="da-DK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smtClean="0"/>
              <a:t>Fundamentals of </a:t>
            </a:r>
            <a:r>
              <a:rPr lang="da-DK" dirty="0" err="1" smtClean="0"/>
              <a:t>High</a:t>
            </a:r>
            <a:r>
              <a:rPr lang="da-DK" dirty="0" smtClean="0"/>
              <a:t> </a:t>
            </a:r>
            <a:r>
              <a:rPr lang="da-DK" dirty="0" err="1" smtClean="0"/>
              <a:t>Voltage</a:t>
            </a:r>
            <a:r>
              <a:rPr lang="da-DK" dirty="0" smtClean="0"/>
              <a:t> </a:t>
            </a:r>
            <a:r>
              <a:rPr lang="da-DK" dirty="0" err="1" smtClean="0"/>
              <a:t>Techniques</a:t>
            </a:r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63EF5A-AB17-47C1-8F5A-C7F45B910483}" type="slidenum">
              <a:rPr lang="da-DK" smtClean="0"/>
              <a:pPr/>
              <a:t>11</a:t>
            </a:fld>
            <a:endParaRPr lang="da-DK"/>
          </a:p>
        </p:txBody>
      </p:sp>
      <p:pic>
        <p:nvPicPr>
          <p:cNvPr id="4659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94346" y="1296194"/>
            <a:ext cx="6444590" cy="5707062"/>
          </a:xfrm>
          <a:prstGeom prst="rect">
            <a:avLst/>
          </a:prstGeom>
          <a:noFill/>
          <a:ln w="25400" cap="flat" cmpd="sng" algn="ctr">
            <a:noFill/>
            <a:prstDash val="solid"/>
            <a:miter lim="800000"/>
            <a:headEnd/>
            <a:tailEnd/>
          </a:ln>
        </p:spPr>
      </p:pic>
      <p:pic>
        <p:nvPicPr>
          <p:cNvPr id="46592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02858" y="4320530"/>
            <a:ext cx="4074106" cy="2016224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miter lim="800000"/>
            <a:headEnd/>
            <a:tailEnd/>
          </a:ln>
        </p:spPr>
      </p:pic>
      <p:sp>
        <p:nvSpPr>
          <p:cNvPr id="6" name="Oval 5"/>
          <p:cNvSpPr/>
          <p:nvPr/>
        </p:nvSpPr>
        <p:spPr bwMode="auto">
          <a:xfrm>
            <a:off x="3242618" y="1800250"/>
            <a:ext cx="864096" cy="936104"/>
          </a:xfrm>
          <a:prstGeom prst="ellips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6295" tIns="48148" rIns="96295" bIns="48148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6361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2400" b="0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Verdana" pitchFamily="34" charset="0"/>
            </a:endParaRPr>
          </a:p>
        </p:txBody>
      </p:sp>
      <p:sp>
        <p:nvSpPr>
          <p:cNvPr id="7" name="Oval 6"/>
          <p:cNvSpPr/>
          <p:nvPr/>
        </p:nvSpPr>
        <p:spPr bwMode="auto">
          <a:xfrm>
            <a:off x="2450530" y="4608562"/>
            <a:ext cx="936104" cy="936104"/>
          </a:xfrm>
          <a:prstGeom prst="ellips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6295" tIns="48148" rIns="96295" bIns="48148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6361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2400" b="0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Verdana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370410" y="1296194"/>
            <a:ext cx="38063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 smtClean="0"/>
              <a:t>Output </a:t>
            </a:r>
            <a:r>
              <a:rPr lang="da-DK" dirty="0" err="1" smtClean="0"/>
              <a:t>impulse</a:t>
            </a:r>
            <a:r>
              <a:rPr lang="da-DK" dirty="0" smtClean="0"/>
              <a:t> </a:t>
            </a:r>
            <a:r>
              <a:rPr lang="da-DK" dirty="0" err="1" smtClean="0"/>
              <a:t>voltage</a:t>
            </a:r>
            <a:endParaRPr lang="da-DK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smtClean="0"/>
              <a:t>Fundamentals of </a:t>
            </a:r>
            <a:r>
              <a:rPr lang="da-DK" dirty="0" err="1" smtClean="0"/>
              <a:t>High</a:t>
            </a:r>
            <a:r>
              <a:rPr lang="da-DK" dirty="0" smtClean="0"/>
              <a:t> </a:t>
            </a:r>
            <a:r>
              <a:rPr lang="da-DK" dirty="0" err="1" smtClean="0"/>
              <a:t>Voltage</a:t>
            </a:r>
            <a:r>
              <a:rPr lang="da-DK" dirty="0" smtClean="0"/>
              <a:t> </a:t>
            </a:r>
            <a:r>
              <a:rPr lang="da-DK" dirty="0" err="1" smtClean="0"/>
              <a:t>Techniques</a:t>
            </a:r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63EF5A-AB17-47C1-8F5A-C7F45B910483}" type="slidenum">
              <a:rPr lang="da-DK" smtClean="0"/>
              <a:pPr/>
              <a:t>12</a:t>
            </a:fld>
            <a:endParaRPr lang="da-DK"/>
          </a:p>
        </p:txBody>
      </p:sp>
      <p:pic>
        <p:nvPicPr>
          <p:cNvPr id="4669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22338" y="1224186"/>
            <a:ext cx="7753350" cy="2552700"/>
          </a:xfrm>
          <a:prstGeom prst="rect">
            <a:avLst/>
          </a:prstGeom>
          <a:noFill/>
          <a:ln w="25400" cap="flat" cmpd="sng" algn="ctr">
            <a:noFill/>
            <a:prstDash val="solid"/>
            <a:miter lim="800000"/>
            <a:headEnd/>
            <a:tailEnd/>
          </a:ln>
        </p:spPr>
      </p:pic>
      <p:pic>
        <p:nvPicPr>
          <p:cNvPr id="46694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6354" y="4032498"/>
            <a:ext cx="7372350" cy="2590800"/>
          </a:xfrm>
          <a:prstGeom prst="rect">
            <a:avLst/>
          </a:prstGeom>
          <a:noFill/>
          <a:ln w="25400" cap="flat" cmpd="sng" algn="ctr">
            <a:noFill/>
            <a:prstDash val="solid"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 bwMode="auto">
          <a:xfrm>
            <a:off x="3026594" y="1656234"/>
            <a:ext cx="2088232" cy="432048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6295" tIns="48148" rIns="96295" bIns="48148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6361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2400" b="0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Verdana" pitchFamily="34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938362" y="2160290"/>
            <a:ext cx="1224136" cy="720080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6295" tIns="48148" rIns="96295" bIns="48148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6361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2400" b="0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Verdana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66354" y="3528442"/>
            <a:ext cx="33185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 smtClean="0"/>
              <a:t>WHY – </a:t>
            </a:r>
            <a:r>
              <a:rPr lang="da-DK" dirty="0" err="1" smtClean="0"/>
              <a:t>obviously</a:t>
            </a:r>
            <a:r>
              <a:rPr lang="da-DK" dirty="0" smtClean="0"/>
              <a:t>? </a:t>
            </a:r>
            <a:r>
              <a:rPr lang="da-DK" dirty="0" smtClean="0">
                <a:sym typeface="Wingdings" pitchFamily="2" charset="2"/>
              </a:rPr>
              <a:t></a:t>
            </a:r>
            <a:endParaRPr lang="da-DK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smtClean="0"/>
              <a:t>Fundamentals of </a:t>
            </a:r>
            <a:r>
              <a:rPr lang="da-DK" dirty="0" err="1" smtClean="0"/>
              <a:t>High</a:t>
            </a:r>
            <a:r>
              <a:rPr lang="da-DK" dirty="0" smtClean="0"/>
              <a:t> </a:t>
            </a:r>
            <a:r>
              <a:rPr lang="da-DK" dirty="0" err="1" smtClean="0"/>
              <a:t>Voltage</a:t>
            </a:r>
            <a:r>
              <a:rPr lang="da-DK" dirty="0" smtClean="0"/>
              <a:t> </a:t>
            </a:r>
            <a:r>
              <a:rPr lang="da-DK" dirty="0" err="1" smtClean="0"/>
              <a:t>Techniques</a:t>
            </a:r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63EF5A-AB17-47C1-8F5A-C7F45B910483}" type="slidenum">
              <a:rPr lang="da-DK" smtClean="0"/>
              <a:pPr/>
              <a:t>13</a:t>
            </a:fld>
            <a:endParaRPr lang="da-DK"/>
          </a:p>
        </p:txBody>
      </p:sp>
      <p:pic>
        <p:nvPicPr>
          <p:cNvPr id="4679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10370" y="1296194"/>
            <a:ext cx="7562850" cy="5572125"/>
          </a:xfrm>
          <a:prstGeom prst="rect">
            <a:avLst/>
          </a:prstGeom>
          <a:noFill/>
          <a:ln w="25400" cap="flat" cmpd="sng" algn="ctr">
            <a:noFill/>
            <a:prstDash val="solid"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 bwMode="auto">
          <a:xfrm>
            <a:off x="4826794" y="1800250"/>
            <a:ext cx="1008112" cy="288032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6295" tIns="48148" rIns="96295" bIns="48148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6361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2400" b="0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Verdana" pitchFamily="34" charset="0"/>
            </a:endParaRPr>
          </a:p>
        </p:txBody>
      </p:sp>
      <p:cxnSp>
        <p:nvCxnSpPr>
          <p:cNvPr id="8" name="Straight Connector 7"/>
          <p:cNvCxnSpPr/>
          <p:nvPr/>
        </p:nvCxnSpPr>
        <p:spPr bwMode="auto">
          <a:xfrm>
            <a:off x="4898802" y="2304306"/>
            <a:ext cx="3168352" cy="0"/>
          </a:xfrm>
          <a:prstGeom prst="lin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" name="Straight Connector 9"/>
          <p:cNvCxnSpPr/>
          <p:nvPr/>
        </p:nvCxnSpPr>
        <p:spPr bwMode="auto">
          <a:xfrm>
            <a:off x="1154386" y="2592338"/>
            <a:ext cx="3600400" cy="0"/>
          </a:xfrm>
          <a:prstGeom prst="lin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2" name="Rectangle 11"/>
          <p:cNvSpPr/>
          <p:nvPr/>
        </p:nvSpPr>
        <p:spPr bwMode="auto">
          <a:xfrm>
            <a:off x="1154386" y="6048722"/>
            <a:ext cx="2016224" cy="864096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6295" tIns="48148" rIns="96295" bIns="48148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6361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2400" b="0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Verdana" pitchFamily="34" charset="0"/>
            </a:endParaRPr>
          </a:p>
        </p:txBody>
      </p:sp>
      <p:cxnSp>
        <p:nvCxnSpPr>
          <p:cNvPr id="11" name="Straight Connector 10"/>
          <p:cNvCxnSpPr/>
          <p:nvPr/>
        </p:nvCxnSpPr>
        <p:spPr bwMode="auto">
          <a:xfrm>
            <a:off x="1874466" y="2880370"/>
            <a:ext cx="2664296" cy="0"/>
          </a:xfrm>
          <a:prstGeom prst="lin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smtClean="0"/>
              <a:t>Fundamentals of </a:t>
            </a:r>
            <a:r>
              <a:rPr lang="da-DK" dirty="0" err="1" smtClean="0"/>
              <a:t>High</a:t>
            </a:r>
            <a:r>
              <a:rPr lang="da-DK" dirty="0" smtClean="0"/>
              <a:t> </a:t>
            </a:r>
            <a:r>
              <a:rPr lang="da-DK" dirty="0" err="1" smtClean="0"/>
              <a:t>Voltage</a:t>
            </a:r>
            <a:r>
              <a:rPr lang="da-DK" dirty="0" smtClean="0"/>
              <a:t> </a:t>
            </a:r>
            <a:r>
              <a:rPr lang="da-DK" dirty="0" err="1" smtClean="0"/>
              <a:t>Techniques</a:t>
            </a:r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63EF5A-AB17-47C1-8F5A-C7F45B910483}" type="slidenum">
              <a:rPr lang="da-DK" smtClean="0"/>
              <a:pPr/>
              <a:t>14</a:t>
            </a:fld>
            <a:endParaRPr lang="da-DK"/>
          </a:p>
        </p:txBody>
      </p:sp>
      <p:pic>
        <p:nvPicPr>
          <p:cNvPr id="4689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94346" y="2448322"/>
            <a:ext cx="6591300" cy="1076325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794346" y="1728242"/>
            <a:ext cx="21616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 smtClean="0"/>
              <a:t>For </a:t>
            </a:r>
            <a:r>
              <a:rPr lang="da-DK" dirty="0" err="1" smtClean="0"/>
              <a:t>circuit</a:t>
            </a:r>
            <a:r>
              <a:rPr lang="da-DK" dirty="0" smtClean="0"/>
              <a:t> b)</a:t>
            </a:r>
            <a:endParaRPr lang="da-DK" dirty="0"/>
          </a:p>
        </p:txBody>
      </p:sp>
      <p:sp>
        <p:nvSpPr>
          <p:cNvPr id="7" name="TextBox 6"/>
          <p:cNvSpPr txBox="1"/>
          <p:nvPr/>
        </p:nvSpPr>
        <p:spPr>
          <a:xfrm>
            <a:off x="866354" y="4104506"/>
            <a:ext cx="2153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 smtClean="0"/>
              <a:t>For </a:t>
            </a:r>
            <a:r>
              <a:rPr lang="da-DK" dirty="0" err="1" smtClean="0"/>
              <a:t>circuit</a:t>
            </a:r>
            <a:r>
              <a:rPr lang="da-DK" dirty="0" smtClean="0"/>
              <a:t> a)</a:t>
            </a:r>
            <a:endParaRPr lang="da-DK" dirty="0"/>
          </a:p>
        </p:txBody>
      </p:sp>
      <p:pic>
        <p:nvPicPr>
          <p:cNvPr id="46899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94346" y="4752578"/>
            <a:ext cx="6324600" cy="819150"/>
          </a:xfrm>
          <a:prstGeom prst="rect">
            <a:avLst/>
          </a:prstGeom>
          <a:noFill/>
          <a:ln w="25400" cap="flat" cmpd="sng" algn="ctr">
            <a:solidFill>
              <a:schemeClr val="accent2"/>
            </a:solidFill>
            <a:prstDash val="solid"/>
            <a:miter lim="800000"/>
            <a:headEnd/>
            <a:tailEnd/>
          </a:ln>
        </p:spPr>
      </p:pic>
      <p:sp>
        <p:nvSpPr>
          <p:cNvPr id="8" name="Oval 7"/>
          <p:cNvSpPr/>
          <p:nvPr/>
        </p:nvSpPr>
        <p:spPr bwMode="auto">
          <a:xfrm>
            <a:off x="2450530" y="4680570"/>
            <a:ext cx="1152128" cy="1152128"/>
          </a:xfrm>
          <a:prstGeom prst="ellips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6295" tIns="48148" rIns="96295" bIns="48148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6361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2400" b="0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Verdana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82378" y="5904706"/>
            <a:ext cx="7530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 err="1" smtClean="0"/>
              <a:t>Voltage</a:t>
            </a:r>
            <a:r>
              <a:rPr lang="da-DK" dirty="0" smtClean="0"/>
              <a:t> </a:t>
            </a:r>
            <a:r>
              <a:rPr lang="da-DK" dirty="0" err="1" smtClean="0"/>
              <a:t>dividing</a:t>
            </a:r>
            <a:r>
              <a:rPr lang="da-DK" dirty="0" smtClean="0"/>
              <a:t> </a:t>
            </a:r>
            <a:r>
              <a:rPr lang="da-DK" dirty="0" err="1" smtClean="0"/>
              <a:t>because</a:t>
            </a:r>
            <a:r>
              <a:rPr lang="da-DK" dirty="0" smtClean="0"/>
              <a:t> of </a:t>
            </a:r>
            <a:r>
              <a:rPr lang="da-DK" dirty="0" err="1" smtClean="0"/>
              <a:t>resistor</a:t>
            </a:r>
            <a:r>
              <a:rPr lang="da-DK" dirty="0" smtClean="0"/>
              <a:t> R2 location</a:t>
            </a:r>
            <a:endParaRPr lang="da-DK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smtClean="0"/>
              <a:t>Fundamentals of </a:t>
            </a:r>
            <a:r>
              <a:rPr lang="da-DK" dirty="0" err="1" smtClean="0"/>
              <a:t>High</a:t>
            </a:r>
            <a:r>
              <a:rPr lang="da-DK" dirty="0" smtClean="0"/>
              <a:t> </a:t>
            </a:r>
            <a:r>
              <a:rPr lang="da-DK" dirty="0" err="1" smtClean="0"/>
              <a:t>Voltage</a:t>
            </a:r>
            <a:r>
              <a:rPr lang="da-DK" dirty="0" smtClean="0"/>
              <a:t> </a:t>
            </a:r>
            <a:r>
              <a:rPr lang="da-DK" dirty="0" err="1" smtClean="0"/>
              <a:t>Techniques</a:t>
            </a:r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63EF5A-AB17-47C1-8F5A-C7F45B910483}" type="slidenum">
              <a:rPr lang="da-DK" smtClean="0"/>
              <a:pPr/>
              <a:t>15</a:t>
            </a:fld>
            <a:endParaRPr lang="da-DK"/>
          </a:p>
        </p:txBody>
      </p:sp>
      <p:pic>
        <p:nvPicPr>
          <p:cNvPr id="4700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10370" y="1224186"/>
            <a:ext cx="7467600" cy="5686425"/>
          </a:xfrm>
          <a:prstGeom prst="rect">
            <a:avLst/>
          </a:prstGeom>
          <a:noFill/>
          <a:ln w="25400" cap="flat" cmpd="sng" algn="ctr">
            <a:noFill/>
            <a:prstDash val="solid"/>
            <a:miter lim="800000"/>
            <a:headEnd/>
            <a:tailEnd/>
          </a:ln>
        </p:spPr>
      </p:pic>
      <p:cxnSp>
        <p:nvCxnSpPr>
          <p:cNvPr id="7" name="Straight Connector 6"/>
          <p:cNvCxnSpPr/>
          <p:nvPr/>
        </p:nvCxnSpPr>
        <p:spPr bwMode="auto">
          <a:xfrm>
            <a:off x="2378522" y="6408762"/>
            <a:ext cx="2520280" cy="0"/>
          </a:xfrm>
          <a:prstGeom prst="lin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" name="Oval 7"/>
          <p:cNvSpPr/>
          <p:nvPr/>
        </p:nvSpPr>
        <p:spPr bwMode="auto">
          <a:xfrm>
            <a:off x="3674666" y="1584226"/>
            <a:ext cx="1872208" cy="504056"/>
          </a:xfrm>
          <a:prstGeom prst="ellips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6295" tIns="48148" rIns="96295" bIns="48148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6361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2400" b="0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Verdana" pitchFamily="34" charset="0"/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2234506" y="2664346"/>
            <a:ext cx="1584176" cy="576064"/>
          </a:xfrm>
          <a:prstGeom prst="ellips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6295" tIns="48148" rIns="96295" bIns="48148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6361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2400" b="0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Verdana" pitchFamily="34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smtClean="0"/>
              <a:t>Fundamentals of </a:t>
            </a:r>
            <a:r>
              <a:rPr lang="da-DK" dirty="0" err="1" smtClean="0"/>
              <a:t>High</a:t>
            </a:r>
            <a:r>
              <a:rPr lang="da-DK" dirty="0" smtClean="0"/>
              <a:t> </a:t>
            </a:r>
            <a:r>
              <a:rPr lang="da-DK" dirty="0" err="1" smtClean="0"/>
              <a:t>Voltage</a:t>
            </a:r>
            <a:r>
              <a:rPr lang="da-DK" dirty="0" smtClean="0"/>
              <a:t> </a:t>
            </a:r>
            <a:r>
              <a:rPr lang="da-DK" dirty="0" err="1" smtClean="0"/>
              <a:t>Techniques</a:t>
            </a:r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63EF5A-AB17-47C1-8F5A-C7F45B910483}" type="slidenum">
              <a:rPr lang="da-DK" smtClean="0"/>
              <a:pPr/>
              <a:t>16</a:t>
            </a:fld>
            <a:endParaRPr lang="da-DK"/>
          </a:p>
        </p:txBody>
      </p:sp>
      <p:pic>
        <p:nvPicPr>
          <p:cNvPr id="45261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62298" y="1296194"/>
            <a:ext cx="6224207" cy="5707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261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54986" y="2304306"/>
            <a:ext cx="2930904" cy="18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261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482978" y="4392538"/>
            <a:ext cx="3011636" cy="16028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7"/>
          <p:cNvSpPr/>
          <p:nvPr/>
        </p:nvSpPr>
        <p:spPr bwMode="auto">
          <a:xfrm>
            <a:off x="578322" y="1368202"/>
            <a:ext cx="1656184" cy="288032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6295" tIns="48148" rIns="96295" bIns="48148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6361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2400" b="0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Verdana" pitchFamily="34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578322" y="3240410"/>
            <a:ext cx="1656184" cy="360040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6295" tIns="48148" rIns="96295" bIns="48148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6361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2400" b="0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Verdana" pitchFamily="34" charset="0"/>
            </a:endParaRPr>
          </a:p>
        </p:txBody>
      </p:sp>
      <p:cxnSp>
        <p:nvCxnSpPr>
          <p:cNvPr id="11" name="Straight Connector 10"/>
          <p:cNvCxnSpPr/>
          <p:nvPr/>
        </p:nvCxnSpPr>
        <p:spPr bwMode="auto">
          <a:xfrm>
            <a:off x="2378522" y="5616674"/>
            <a:ext cx="3528392" cy="0"/>
          </a:xfrm>
          <a:prstGeom prst="lin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2" name="Rectangle 11"/>
          <p:cNvSpPr/>
          <p:nvPr/>
        </p:nvSpPr>
        <p:spPr bwMode="auto">
          <a:xfrm>
            <a:off x="506314" y="6480770"/>
            <a:ext cx="1152128" cy="216024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6295" tIns="48148" rIns="96295" bIns="48148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6361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2400" b="0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Verdana" pitchFamily="34" charset="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E3889F-CB29-431C-8BCC-0DD65D8637AF}" type="slidenum">
              <a:rPr lang="da-DK"/>
              <a:pPr/>
              <a:t>17</a:t>
            </a:fld>
            <a:endParaRPr lang="da-DK"/>
          </a:p>
        </p:txBody>
      </p:sp>
      <p:sp>
        <p:nvSpPr>
          <p:cNvPr id="436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a-DK" sz="2000" dirty="0"/>
              <a:t>Fundamentals of </a:t>
            </a:r>
            <a:r>
              <a:rPr lang="da-DK" sz="2000" dirty="0" err="1"/>
              <a:t>High</a:t>
            </a:r>
            <a:r>
              <a:rPr lang="da-DK" sz="2000" dirty="0"/>
              <a:t> </a:t>
            </a:r>
            <a:r>
              <a:rPr lang="da-DK" sz="2000" dirty="0" err="1"/>
              <a:t>Voltage</a:t>
            </a:r>
            <a:r>
              <a:rPr lang="da-DK" sz="2000" dirty="0"/>
              <a:t> </a:t>
            </a:r>
            <a:r>
              <a:rPr lang="da-DK" sz="2000" dirty="0" err="1"/>
              <a:t>Techniques</a:t>
            </a:r>
            <a:endParaRPr lang="en-US" sz="2000" dirty="0"/>
          </a:p>
        </p:txBody>
      </p:sp>
      <p:graphicFrame>
        <p:nvGraphicFramePr>
          <p:cNvPr id="436228" name="Object 4"/>
          <p:cNvGraphicFramePr>
            <a:graphicFrameLocks noChangeAspect="1"/>
          </p:cNvGraphicFramePr>
          <p:nvPr/>
        </p:nvGraphicFramePr>
        <p:xfrm>
          <a:off x="938362" y="1512218"/>
          <a:ext cx="6146800" cy="4067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6230" name="Document" r:id="rId3" imgW="5524560" imgH="2828880" progId="">
                  <p:embed/>
                </p:oleObj>
              </mc:Choice>
              <mc:Fallback>
                <p:oleObj name="Document" r:id="rId3" imgW="5524560" imgH="2828880" progId="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r="27817" b="6734"/>
                      <a:stretch>
                        <a:fillRect/>
                      </a:stretch>
                    </p:blipFill>
                    <p:spPr bwMode="auto">
                      <a:xfrm>
                        <a:off x="938362" y="1512218"/>
                        <a:ext cx="6146800" cy="4067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36229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78322" y="4824586"/>
            <a:ext cx="3096344" cy="2117512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5546874" y="2808362"/>
            <a:ext cx="28017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 err="1" smtClean="0"/>
              <a:t>Simplified</a:t>
            </a:r>
            <a:r>
              <a:rPr lang="da-DK" dirty="0" smtClean="0"/>
              <a:t> </a:t>
            </a:r>
            <a:r>
              <a:rPr lang="da-DK" dirty="0" err="1" smtClean="0"/>
              <a:t>way</a:t>
            </a:r>
            <a:r>
              <a:rPr lang="da-DK" dirty="0" smtClean="0"/>
              <a:t> </a:t>
            </a:r>
            <a:r>
              <a:rPr lang="da-DK" dirty="0" smtClean="0">
                <a:sym typeface="Wingdings" pitchFamily="2" charset="2"/>
              </a:rPr>
              <a:t></a:t>
            </a:r>
            <a:endParaRPr lang="da-DK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smtClean="0"/>
              <a:t>Fundamentals of </a:t>
            </a:r>
            <a:r>
              <a:rPr lang="da-DK" dirty="0" err="1" smtClean="0"/>
              <a:t>High</a:t>
            </a:r>
            <a:r>
              <a:rPr lang="da-DK" dirty="0" smtClean="0"/>
              <a:t> </a:t>
            </a:r>
            <a:r>
              <a:rPr lang="da-DK" dirty="0" err="1" smtClean="0"/>
              <a:t>Voltage</a:t>
            </a:r>
            <a:r>
              <a:rPr lang="da-DK" dirty="0" smtClean="0"/>
              <a:t> </a:t>
            </a:r>
            <a:r>
              <a:rPr lang="da-DK" dirty="0" err="1" smtClean="0"/>
              <a:t>Techniques</a:t>
            </a:r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63EF5A-AB17-47C1-8F5A-C7F45B910483}" type="slidenum">
              <a:rPr lang="da-DK" smtClean="0"/>
              <a:pPr/>
              <a:t>18</a:t>
            </a:fld>
            <a:endParaRPr lang="da-DK"/>
          </a:p>
        </p:txBody>
      </p:sp>
      <p:pic>
        <p:nvPicPr>
          <p:cNvPr id="45363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22338" y="1656234"/>
            <a:ext cx="8274270" cy="48245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 bwMode="auto">
          <a:xfrm>
            <a:off x="722338" y="1728242"/>
            <a:ext cx="7704856" cy="432048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6295" tIns="48148" rIns="96295" bIns="48148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6361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2400" b="0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Verdana" pitchFamily="34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650330" y="4032498"/>
            <a:ext cx="8280920" cy="1872208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6295" tIns="48148" rIns="96295" bIns="48148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6361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2400" b="0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Verdana" pitchFamily="34" charset="0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smtClean="0"/>
              <a:t>Fundamentals of </a:t>
            </a:r>
            <a:r>
              <a:rPr lang="da-DK" dirty="0" err="1" smtClean="0"/>
              <a:t>High</a:t>
            </a:r>
            <a:r>
              <a:rPr lang="da-DK" dirty="0" smtClean="0"/>
              <a:t> </a:t>
            </a:r>
            <a:r>
              <a:rPr lang="da-DK" dirty="0" err="1" smtClean="0"/>
              <a:t>Voltage</a:t>
            </a:r>
            <a:r>
              <a:rPr lang="da-DK" dirty="0" smtClean="0"/>
              <a:t> </a:t>
            </a:r>
            <a:r>
              <a:rPr lang="da-DK" dirty="0" err="1" smtClean="0"/>
              <a:t>Techniques</a:t>
            </a:r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63EF5A-AB17-47C1-8F5A-C7F45B910483}" type="slidenum">
              <a:rPr lang="da-DK" smtClean="0"/>
              <a:pPr/>
              <a:t>19</a:t>
            </a:fld>
            <a:endParaRPr lang="da-DK"/>
          </a:p>
        </p:txBody>
      </p:sp>
      <p:pic>
        <p:nvPicPr>
          <p:cNvPr id="45465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0330" y="1656234"/>
            <a:ext cx="6029325" cy="4619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465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02858" y="1872258"/>
            <a:ext cx="1857375" cy="1504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5474866" y="3600450"/>
            <a:ext cx="3472938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 smtClean="0"/>
              <a:t>For a </a:t>
            </a:r>
            <a:r>
              <a:rPr lang="da-DK" dirty="0" err="1" smtClean="0"/>
              <a:t>non-oscillatory</a:t>
            </a:r>
            <a:r>
              <a:rPr lang="da-DK" dirty="0" smtClean="0"/>
              <a:t> </a:t>
            </a:r>
          </a:p>
          <a:p>
            <a:r>
              <a:rPr lang="da-DK" dirty="0" err="1" smtClean="0"/>
              <a:t>behavior</a:t>
            </a:r>
            <a:r>
              <a:rPr lang="da-DK" dirty="0" smtClean="0"/>
              <a:t>. </a:t>
            </a:r>
          </a:p>
          <a:p>
            <a:endParaRPr lang="da-DK" dirty="0" smtClean="0"/>
          </a:p>
          <a:p>
            <a:r>
              <a:rPr lang="da-DK" dirty="0" err="1" smtClean="0"/>
              <a:t>Critically</a:t>
            </a:r>
            <a:r>
              <a:rPr lang="da-DK" dirty="0" smtClean="0"/>
              <a:t> </a:t>
            </a:r>
            <a:r>
              <a:rPr lang="da-DK" dirty="0" err="1" smtClean="0"/>
              <a:t>damped</a:t>
            </a:r>
            <a:r>
              <a:rPr lang="da-DK" dirty="0" smtClean="0"/>
              <a:t>!</a:t>
            </a:r>
          </a:p>
          <a:p>
            <a:endParaRPr lang="da-DK" dirty="0" smtClean="0"/>
          </a:p>
          <a:p>
            <a:endParaRPr lang="da-DK" dirty="0"/>
          </a:p>
        </p:txBody>
      </p:sp>
      <p:cxnSp>
        <p:nvCxnSpPr>
          <p:cNvPr id="9" name="Straight Arrow Connector 8"/>
          <p:cNvCxnSpPr/>
          <p:nvPr/>
        </p:nvCxnSpPr>
        <p:spPr bwMode="auto">
          <a:xfrm flipV="1">
            <a:off x="5618882" y="2376314"/>
            <a:ext cx="216024" cy="1296144"/>
          </a:xfrm>
          <a:prstGeom prst="straightConnector1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933F17-1721-4804-9C28-2BE237593004}" type="slidenum">
              <a:rPr lang="da-DK"/>
              <a:pPr/>
              <a:t>2</a:t>
            </a:fld>
            <a:endParaRPr lang="da-DK"/>
          </a:p>
        </p:txBody>
      </p:sp>
      <p:sp>
        <p:nvSpPr>
          <p:cNvPr id="425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a-DK" sz="2000"/>
              <a:t>Fundamentals of High Voltage Techniques</a:t>
            </a:r>
            <a:endParaRPr lang="en-US" sz="2000"/>
          </a:p>
        </p:txBody>
      </p:sp>
      <p:graphicFrame>
        <p:nvGraphicFramePr>
          <p:cNvPr id="425988" name="Object 4"/>
          <p:cNvGraphicFramePr>
            <a:graphicFrameLocks noChangeAspect="1"/>
          </p:cNvGraphicFramePr>
          <p:nvPr/>
        </p:nvGraphicFramePr>
        <p:xfrm>
          <a:off x="722313" y="1296988"/>
          <a:ext cx="5524500" cy="521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5990" name="Document" r:id="rId3" imgW="5524560" imgH="5219640" progId="">
                  <p:embed/>
                </p:oleObj>
              </mc:Choice>
              <mc:Fallback>
                <p:oleObj name="Document" r:id="rId3" imgW="5524560" imgH="5219640" progId="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2313" y="1296988"/>
                        <a:ext cx="5524500" cy="5219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25989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986588" y="1871663"/>
            <a:ext cx="2182812" cy="4537075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  <a:effectLst/>
        </p:spPr>
      </p:pic>
      <p:sp>
        <p:nvSpPr>
          <p:cNvPr id="425990" name="Line 6"/>
          <p:cNvSpPr>
            <a:spLocks noChangeShapeType="1"/>
          </p:cNvSpPr>
          <p:nvPr/>
        </p:nvSpPr>
        <p:spPr bwMode="auto">
          <a:xfrm flipV="1">
            <a:off x="5475288" y="6121400"/>
            <a:ext cx="2663825" cy="64770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 wrap="none" lIns="96295" tIns="48148" rIns="96295" bIns="48148">
            <a:spAutoFit/>
          </a:bodyPr>
          <a:lstStyle/>
          <a:p>
            <a:endParaRPr lang="da-DK"/>
          </a:p>
        </p:txBody>
      </p:sp>
      <p:sp>
        <p:nvSpPr>
          <p:cNvPr id="425991" name="Text Box 7"/>
          <p:cNvSpPr txBox="1">
            <a:spLocks noChangeArrowheads="1"/>
          </p:cNvSpPr>
          <p:nvPr/>
        </p:nvSpPr>
        <p:spPr bwMode="auto">
          <a:xfrm>
            <a:off x="2378075" y="6553200"/>
            <a:ext cx="3057525" cy="460375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  <a:effectLst/>
        </p:spPr>
        <p:txBody>
          <a:bodyPr wrap="none" lIns="96295" tIns="48148" rIns="96295" bIns="48148">
            <a:spAutoFit/>
          </a:bodyPr>
          <a:lstStyle/>
          <a:p>
            <a:pPr defTabSz="963613"/>
            <a:r>
              <a:rPr lang="da-DK"/>
              <a:t>There’s the man </a:t>
            </a:r>
            <a:r>
              <a:rPr lang="da-DK">
                <a:sym typeface="Wingdings" pitchFamily="2" charset="2"/>
              </a:rPr>
              <a:t></a:t>
            </a:r>
            <a:endParaRPr lang="en-US"/>
          </a:p>
        </p:txBody>
      </p:sp>
      <p:sp>
        <p:nvSpPr>
          <p:cNvPr id="425992" name="Text Box 8"/>
          <p:cNvSpPr txBox="1">
            <a:spLocks noChangeArrowheads="1"/>
          </p:cNvSpPr>
          <p:nvPr/>
        </p:nvSpPr>
        <p:spPr bwMode="auto">
          <a:xfrm>
            <a:off x="7346950" y="1296988"/>
            <a:ext cx="960438" cy="460375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  <a:effectLst/>
        </p:spPr>
        <p:txBody>
          <a:bodyPr wrap="none" lIns="96295" tIns="48148" rIns="96295" bIns="48148">
            <a:spAutoFit/>
          </a:bodyPr>
          <a:lstStyle/>
          <a:p>
            <a:pPr defTabSz="963613"/>
            <a:r>
              <a:rPr lang="da-DK"/>
              <a:t>6 MV</a:t>
            </a:r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C1AAB3-877E-47A7-9899-51E25D3358F5}" type="slidenum">
              <a:rPr lang="da-DK"/>
              <a:pPr/>
              <a:t>20</a:t>
            </a:fld>
            <a:endParaRPr lang="da-DK"/>
          </a:p>
        </p:txBody>
      </p:sp>
      <p:sp>
        <p:nvSpPr>
          <p:cNvPr id="4403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a-DK" sz="2000"/>
              <a:t>Fundamentals of High Voltage Techniques</a:t>
            </a:r>
            <a:endParaRPr lang="en-US" sz="2000"/>
          </a:p>
        </p:txBody>
      </p:sp>
      <p:graphicFrame>
        <p:nvGraphicFramePr>
          <p:cNvPr id="440325" name="Object 5"/>
          <p:cNvGraphicFramePr>
            <a:graphicFrameLocks noChangeAspect="1"/>
          </p:cNvGraphicFramePr>
          <p:nvPr/>
        </p:nvGraphicFramePr>
        <p:xfrm>
          <a:off x="793750" y="1439863"/>
          <a:ext cx="6624638" cy="1827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332" name="Document" r:id="rId3" imgW="5524560" imgH="1523880" progId="">
                  <p:embed/>
                </p:oleObj>
              </mc:Choice>
              <mc:Fallback>
                <p:oleObj name="Document" r:id="rId3" imgW="5524560" imgH="1523880" progId="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3750" y="1439863"/>
                        <a:ext cx="6624638" cy="18272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0326" name="Object 6"/>
          <p:cNvGraphicFramePr>
            <a:graphicFrameLocks noChangeAspect="1"/>
          </p:cNvGraphicFramePr>
          <p:nvPr/>
        </p:nvGraphicFramePr>
        <p:xfrm>
          <a:off x="5662613" y="2808288"/>
          <a:ext cx="3287712" cy="4032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333" name="Tegning" r:id="rId5" imgW="3114720" imgH="3819600" progId="">
                  <p:embed/>
                </p:oleObj>
              </mc:Choice>
              <mc:Fallback>
                <p:oleObj name="Tegning" r:id="rId5" imgW="3114720" imgH="3819600" progId="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62613" y="2808288"/>
                        <a:ext cx="3287712" cy="4032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0328" name="Object 8"/>
          <p:cNvGraphicFramePr>
            <a:graphicFrameLocks noChangeAspect="1"/>
          </p:cNvGraphicFramePr>
          <p:nvPr/>
        </p:nvGraphicFramePr>
        <p:xfrm>
          <a:off x="793750" y="2952750"/>
          <a:ext cx="5327650" cy="2103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334" name="Document" r:id="rId7" imgW="5524560" imgH="1647720" progId="">
                  <p:embed/>
                </p:oleObj>
              </mc:Choice>
              <mc:Fallback>
                <p:oleObj name="Document" r:id="rId7" imgW="5524560" imgH="1647720" progId="">
                  <p:embed/>
                  <p:pic>
                    <p:nvPicPr>
                      <p:cNvPr id="0" name="Picture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r="24425"/>
                      <a:stretch>
                        <a:fillRect/>
                      </a:stretch>
                    </p:blipFill>
                    <p:spPr bwMode="auto">
                      <a:xfrm>
                        <a:off x="793750" y="2952750"/>
                        <a:ext cx="5327650" cy="21034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40330" name="Picture 10" descr="SGSA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146050" y="3600450"/>
            <a:ext cx="1771650" cy="331311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C99F4C-A065-4727-9C5A-60BF9DCC65DC}" type="slidenum">
              <a:rPr lang="da-DK"/>
              <a:pPr/>
              <a:t>21</a:t>
            </a:fld>
            <a:endParaRPr lang="da-DK"/>
          </a:p>
        </p:txBody>
      </p:sp>
      <p:sp>
        <p:nvSpPr>
          <p:cNvPr id="4474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a-DK" sz="2000"/>
              <a:t>Fundamentals of High Voltage Techniques</a:t>
            </a:r>
            <a:endParaRPr lang="en-US" sz="2000"/>
          </a:p>
        </p:txBody>
      </p:sp>
      <p:graphicFrame>
        <p:nvGraphicFramePr>
          <p:cNvPr id="447492" name="Object 4"/>
          <p:cNvGraphicFramePr>
            <a:graphicFrameLocks noChangeAspect="1"/>
          </p:cNvGraphicFramePr>
          <p:nvPr/>
        </p:nvGraphicFramePr>
        <p:xfrm>
          <a:off x="506413" y="1512888"/>
          <a:ext cx="6192837" cy="4687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7494" name="Document" r:id="rId3" imgW="5524560" imgH="4181400" progId="">
                  <p:embed/>
                </p:oleObj>
              </mc:Choice>
              <mc:Fallback>
                <p:oleObj name="Document" r:id="rId3" imgW="5524560" imgH="4181400" progId="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6413" y="1512888"/>
                        <a:ext cx="6192837" cy="4687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47493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923088" y="1871663"/>
            <a:ext cx="2574925" cy="4537075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B57EEA-2480-41C1-B648-111BCE416950}" type="slidenum">
              <a:rPr lang="da-DK"/>
              <a:pPr/>
              <a:t>22</a:t>
            </a:fld>
            <a:endParaRPr lang="da-DK"/>
          </a:p>
        </p:txBody>
      </p:sp>
      <p:sp>
        <p:nvSpPr>
          <p:cNvPr id="448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a-DK" sz="2000"/>
              <a:t>Fundamentals of High Voltage Techniques</a:t>
            </a:r>
            <a:endParaRPr lang="en-US" sz="2000"/>
          </a:p>
        </p:txBody>
      </p:sp>
      <p:graphicFrame>
        <p:nvGraphicFramePr>
          <p:cNvPr id="448516" name="Object 4"/>
          <p:cNvGraphicFramePr>
            <a:graphicFrameLocks noChangeAspect="1"/>
          </p:cNvGraphicFramePr>
          <p:nvPr/>
        </p:nvGraphicFramePr>
        <p:xfrm>
          <a:off x="650875" y="1655763"/>
          <a:ext cx="6335713" cy="3003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8518" name="Document" r:id="rId3" imgW="5524560" imgH="2619360" progId="">
                  <p:embed/>
                </p:oleObj>
              </mc:Choice>
              <mc:Fallback>
                <p:oleObj name="Document" r:id="rId3" imgW="5524560" imgH="2619360" progId="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0875" y="1655763"/>
                        <a:ext cx="6335713" cy="3003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48517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235200" y="4895850"/>
            <a:ext cx="4598988" cy="1827213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  <a:effectLst/>
        </p:spPr>
      </p:pic>
      <p:sp>
        <p:nvSpPr>
          <p:cNvPr id="448518" name="AutoShape 6" descr="data:image/jpg;base64,/9j/4AAQSkZJRgABAQAAAQABAAD/2wCEAAkGBhQSERQUExQUFRUVFxcVGBgXFxUUGBgWFxQVFBQXGBcYHCYeGBwjGRgXHy8gIycpLCwsFR4xNTAqNSYrLCkBCQoKDgwOGg8PGiokHyQvLy8sLCkuLCwvMCwsLCwsLCwsLCwsLCwsLCwsLCwsLCwsLCwsLCwsLCwsLCwsLCwsKf/AABEIAOEA4QMBIgACEQEDEQH/xAAbAAACAgMBAAAAAAAAAAAAAAAABAMFAQIGB//EAEEQAAIBAgQDBgMFBgUDBQEAAAECAAMRBBIhMQVBUQYTImFxgTKRobHB0eHwBxQjQlJiFXKCkvEWM6ImRFPC0iT/xAAaAQACAwEBAAAAAAAAAAAAAAAAAgEDBAUG/8QAMBEAAgIBAwIEBAUFAQAAAAAAAAECAxEEEiExQRMiUWFxkaHwIzKBseEFQlLB0RT/2gAMAwEAAhEDEQA/APDYQhAAhCEACEIQAIQhAAhM2mIAEIQgAQhCABCEIAEIQgAQhCABCEIAEIQgAQhCABCEIAEIQgAQhCABCE2RLwA1m4pzoeG9l7gGq60weR1b5fy+8k4hwqgjZVf3MXPodCP9OucPElhL3eChoYIsQOZ+2XlDs7TTWs4TyOp+Q/GC0CgvSszdTy9BKTGd4WJqEk+cjnuXqqvTR3Sjuf0LjEYTCXsHY/6QPrEMdw5VYBc1iL33+sRLXHmJNQxNwFYm3I81P3jyjxjnuZrtRCfGxL4EVTDEHrISI7ilKtrrfUEHcHmDzEgY+4g008Myyis8EEJI1PpI4FYQhCABMgTYJN7wJSNAku6HBqPcrUeo/i0sFG433OvrKQx/F1iFRbfCoHz8R+p+klJvk0aecIZc4544z6m9TCUOTt72+6LVMIvJgfeL38pnL/xIwyJ2Ql/al8Cb/DmtcWMXekRuCI5hkY6lsi9T9gHOWFfjdNwEKnKNAxsT66Q5LY01zjly2vtnv/woIR7F4EDxIwZT0+zyiREDLODg8MxCEICBCEIAEITIEAJKFAsbCPpX7keEeP8AqOpH+UcvWR4bEhRYbmWQ4IX1v5xG+eTpaehuOa+ZfsU1XFMxuSZtUxJqABt10B8uhmMTRZTYjTl0kOSWJIyTnYm4tv3NqVdkOhIMvMDXXEjI9le2h5GUefqPxm1PQgqdRr0jrnjsTTqJVP1XdEuMwTU2IMVVZ0eLxwq4cm3iG/lOdkSg4cMNQq92a3w/p7DVGr4crC6/Uea/hzmlWgV1Bup2b7j0PlIUeMUq2U7XB0I6/n58oyaksS+f32KPgQqem8w6j0k+Lw+Rt7gjMp6g6j8PaQDeJOLi8ME8o17g2vymVp2kquQCJhwYg+1EUyJsOk1kiG4FuUYxFNmqMAL208hYASTAYW/ibRRr8pszGqbDwpueQ9T1M1QrxDzdyMuTwhjA8FLLe49vEfptGhwulTF6jIPUhifQCIVuJ5VyJcKPYseZPl5RJabVDcn36SuU2uEdSFlEElGG6Xv0H8XjKR0W5v5StanrtpGAqqbL4iZnJY3c2HQbmV7fUqtm7Hzj9OiLHhHZ/vFZ7kKOf3RfiXAioupB+2RYjjTlcqeCmNMo+885XGu19zf1iYLbrtL4ahGLb9enJGRMSUpcXkUk5YQhCABHOGMofxbaxOOVcJlpq/W8hl1Ke7clnHI3jOEEeKmQy76cpnA8cqIQCdusRw2NZDdSRGTWWpuArHnbQ+o5SNprV0d2+luL9OxfUq2HxF7sEc8msFJ9eUpuIcMNNrWIXe/59Iq2DZb3/G/pNkxzoMqsQOYOo+R0jJLox79V4kfxILPqhPJHf8MITNMfvyn46anzXwn100nScIq06i5Q2vRtD+cscG/yPJn0ldds3Gbx6FBwzHBWs4upFj6bSPiPD+7YWN0bVW6jp6iXfGOy70xnWxERwVYFTSq/A2x/pP8AUJprXiw2T/R/fYo1Wnnpp4kikm5OsYx+Bak2U+x5EcjFmmWUXBtPqUp55HsT4qNNv6Syex8a/a0WwgGdc21xf0jFA3pVF6ZXHscp+jRNZZdzh+q/bgmD2vPudv2r4TSp0KeSxLgEW6dZxL0yJ1gos1Glm/lpqB73b/7SoxuGsJma2ywd/X1eNi2KxwioEmw1AuwA5yGX3CsHkpGow1PhUdZpor3y56LqefeeiIMVooUaAb/rziTVCxsNFH6ufOWWIwjbuPbkIuMOSt9l5k6DTzl05OyWIdC50Sqj5+BOnTubmbOT6CbVKwGii9vlIHUneUvbH3ZXub6GUqDl8/1vIqpN95ulCS/udhdzlHpcn0ETzTJXQgW3udJaUezNRrXU2OvtIKHEFpn+EgLf11AGI9F+EfWSYvj1d/iqNobW2+g0i9jZT/54LNuW/Rf9GqnDFo6MTc/TpeUWIAzG2360juBJqVkBJNzIOKUstVx0JlaJ1DjOG+EcRTwKQhCMYCSktzOg4xQ/gKBuqqfne/2ym4eQGuZ1WOyEG400ER9Ts6CpTps568HGSRCI1jeHlPENV5EcvI9IjHOTKLrliRfcMxa2CNqp+mnLpF+J8MKHMviQ7Hp5GVyvbaW2B4xcZX2P61EPZmyNsLobJ8PsyotMgkag2MfxnDbAsmq8x0/KI5ZLi4mKUXF8lzwrtRUTwuc6HSxljicArjvKeqncdDzE5ZKJl5wDjow72dcyMLMPLqPMS2q3azfXarY+Fe+Oz9Cath+9QU2+IC9M9bbrOeqUCpIO40tOjxLlkqbZqZFRSNihNsw+YimPTvqfer8S6VAPo3vN+pgprK64+n8HJXlbSfGfv5ldw3VyvVHHvlJH1Aiqgk6czp7mNcJ/7yebW+en3yfguDL1gP6bt6ZRp9bTJCHiKMffH7Dt4yz0XhvD0qUbjYeEf6QFH2TluO0FBIvtE8R2hakO7pMbDSVOIxrNuZXqIRVmIv4npZ/1SqenUXHnAUMMHqBRzP03J+U6nhSCri1pj4KK+1xqx+72lPwWhlQva7OSqj+1dXPvovvNsdie4U0kPjJvVcbltygPQXm2FahT5u/X/S/Xqeeqv2XqeM4fQte0HEaeY7Hoo295zeNxhY2Ow0AGgEioqSb/AKvJP8PY8rDq1lH1mbzOOIrgv1WqlfPfIUatN6CM5sJMuEpr8TFvJR95/CSDF20UBR0GpPqecr2Y/M/kZkzenTCDXU/T85BiSG1JkdWoTIypiyk3wTF4N6VIW1MgY3F5NRoMdACeYk+HKUtWGdv6f5QfM8/aTGt4z2GctzS6Fp2Z4aReqwsFBtKTitXPUZhsxvG6naOqUKaAHppYdIvWojulPO7fSxlD6nRusrnTGqrty8+pXwhCMcsawFVVa7C4/OXuM7RUiAFQ2sLkG2vpOaEJHfJrp1dlMHCOOS3fEOAShDrzuASB/cIqaaVPh8DdD8J9Dy9DFqdQg3BIPlGO9R7ZhlPVdvdfwmiO1+339DPK2T/NyQNSKmxFjI7y0pUswyl0YcjmsfkZBieHFf6f9y/jGlp5Yyircgw+PamdNuh1HnLXB8Pp4g3QhDzU8vQ9JSPh2IBGvoQZvhqhQ3FwYkYyXElwX12pNblleh0dDgwUkMQLSu41RQn+Hy385o+Ma2YG68wf5T09JE2IHMSPBinyzTbrISrcIQwOdnsbZ1pVRdHzU+hUVBluD0vY220k2AwzU3vStVX4XXZ7bEFDqfUXEVw2S9tra+8f4ng71BVQ6PZtOTfz29Gv85sjJ7PXb80jJXVl89yHE8ENOoGXVCQ6nyve3qNpMaXcU8Ww0YutIHoGJc/QCdrwnAHE4ZlIu9MZlPNhbxA+duc5jtJQ/gVLc2pMfZXQ/dCvhuUemG18mdHWaFVVKXc4u8mSiWYeZsPWaFZcdm8KWqZrfBqOhY6IPnr7TDXB2TUUc7KS5LhgKFN6n/x2o0/Nxq7f77n/AECc5hMKaz5Rubm52AAuxJ6DU3lr2ixd2WkuqUha/Vzq7fPSC4EpSyiytUAZz/TS3VfVviPll6zo2/iWbf7Y/f8ABXFJLjqxOviAvgo7Dd+Z8x0ESNMnkx+sZqYhaeijMeZP4RTEcUe1gbekz2Ti/wA0v0XQj4L5mwwzDcSJvUfP8IrUrFtyYU1PLf8AVpnco9kSk2O0lW9ixPoPxklWqinRCfVrD5D8Ystk31Mjerc3h4r/ALUvv4lkoKK5fJNXx7NZRZV6LoD69YseQmFEZwFO9QfP6SJSb5ZEY7pJEVNADrr5R3Gi1FOuv1tJ6fByDci1+uk045h8iU9b3BP1tK2jfGmddc2195KWEzaEk5xmZKTEtuF4VaoyHQ38J9ZDZbVW7ZbV1KsTIlliuA1KbkHLbzZR9piT4ax1ZfY5vskrkLKZ1vE1ghCxhK1xY6iM4Qpa2pPy/OQV6RXYWHlGUtr6g6Xt3I0SnofnCnXYHT5HX7ZplmoqEaayyM1F55KMZLPC4031RDffS0tMOhPw06foRrOdp4huRMvcHjWCat9k0rVYXLf0Grp3SGXpC16lAi/81O4t7G4P0mcDSIuobOhN0Yfyt/Sy7i8kw2KrnVDceYvOi4HQRQa9ZRTqahOQJG728th5+keM4fn/AHWDpV6O2ycYpcev+y87P0moU6r1SEKhCUFiwGYZiRsukpeIcWwhLr3BZWOt2brfkR9JT0u0LUsSW+NGupBOhU73+2VfGXCVTlfMrai3LymWWobhmDx7HoZRhHO5bksdS2Th+DqNrSan0Kufsa8tMXwhMPQz0G7wHYW8Qa1rm24AvtOKp4o9bSx4XxJlYXY6EEC/MbGVafUuvJRfRp71jbj3QcP4QNa1X/tob6/ztuF8x1iHE8c1RieRJNuvmZ3HGKlKvTp1D4d0IXRA24IA2zDX1BkGC7J0jTapmzdNjNlicqvw3x1fqcGvQzeo8J9fX2PN3pnnIKlI6zo+J0VRiANQfWUmLblec9FFtexuJDh6aXGYn0H4yTEVgPg0B+dthMUMISMwvba/KavR18uXpDuHmjHGP1It5vaSd1+vKb06BZgFGpMsjFsztmmGwpY2HvOr7PcPp0nBcgvbY8h6Slr4oUhkpWJG7ee2kQzOz6Eljz1v5y+xQrjtXMu79DVorvCsVjjn0Rccdx/e1Wt8I0FvlKri9W7KL3yqBLCrwk0qRdz4tNJR1nuTMa5NOtnZl+IsOXP6EdoQtCMc0zH+Fk5tDry+0RCT4OtlcGQyyqW2abLji+GLU0q7kaNKQzpzxEKjaXVtbHz3lFiaasSU0HSRBZN/9QhDKmny+v8A0VvY6R6jiwRYxQJ1myJreNtyYqrXW+CyTg71LGmhPnymFwQBIewI87/ZJaPFXC5bm0mp8NdkzaKp1zN4R+cthFvtk0WKjhwznq/4K9XpLyY/JfxMmHErCyqi+drn5tN2TD0981ZvLwJ8/iP0m9HirE2o0aanoqZ2+bXlyjjjKT9Fy/n/ACZXZJ/A6HsxxtlN3u/l/wARnt9jWasNLBUVbDbbMfqTKzBNjD8dQ0h/cQp/2rrLLtNiaLLSZqhdyi3C7kgZTqfMGNbTOVeG2ue/B6L+n6uMq3B4yl/s43EYk84sK4jHFeJU3t3aldLam+sqGac7Zy0YdVqts/K0y4wvjawt9ktsT2frqUK5TfXR1vb0vecnSqkG8m75nYamPXGCfmWUQtbmvbjzZR63wnsxWek1N1sCA1yRoQQR9495tjOD1aCkUxceTA/SUPAeOV6OFrVWdrALTTnYswuRfyvp6ylx/HWqnNUQVFOzITTb3y6X9RNkKqWl1+/mdDVazwVlLzNccdvmHGcPXv4qTC/MqZTopU3NME/3Kx++W+F4uRpTxFWn/bUJI/3C4+YEtKXFsRa5K1R/aQ3vofulvgVNcN/R/wA/Q867Jznv4yU2K4uXoimKQFtyosPYSr/cWv8AC3yM6P8A6kqZrMuU/I/URXE9pmN7E+pJixp06fMn8htTdfdiU/gV9Dg9RjojfI/bLah2arZT3Y8R0ZjyHMLKTEccqt/OfYmGC49Wog5XOu4OsmV1UF+Gnn1E0yr3/j52+xZUezlviI3jeGWlh9dLznG4g+W+Y6xRqxO5JnPk9x1I6umnDqhz7ljxjixqsbfDKkzZjNIJYOZdbK2bnPqEIQklQTImJkSAOx7MYenXplW3G1/11+2IcQwIpsbXPtKfAY002BB5ywxnFndt7QjLazrvUU26ZQmvMu5qQnNG9QT9ms2p06V/5/8AxlxwarRem3fXLAXAuReVFLGm7MAFUbDf0FzN1VsZvEl9DDqNKqoRsjLOe3cdpUsh8NIs39wuB6jrHHwhqgd9UVPIm9vRV2lC2PZjqzG/UmT0QW23jWWwawl/wjSvbLDWTpOG9nKDkgeM23c5V+S6n5xDiGMGHLICCQdkHd0/pq3vFMPiSuxIiuKuxldd8lxFJHR1UKZVJxjyaVcc77nToNB8oVat0CgXKnT33Hz++R00JNl1P0kTNrbp9ZZKSaw+WcuMpw8yK+sDc6WkcZxA0/XnFpiksFbeWZj3D8MGYC+piEe4X8R9PvEmEdzwyyqahLLWTreKcVNGnTw65KiLdnuMys7cgeijS45kxDBDD1GsCaRY2KtdkPo2494kuItofT05SGrQ5rNje1eXlLsyy253W+JL7XoXvHeyBoKGDXB2G49jOeYlDodZ1OC42y0rHxLbVW1H5SoxmCSsc1I5TzRjz/tbnM6hv/J19DZroVxxOtYyLU+KMdHs69G1sPI7j2Mhr0lq3NM2P9DEf+Lc/eYr4M0xZgR6yAKPykqT6TWTmWE+D4NVc6I3upAHvJeIcPWkoBN3J1l72Y7RNSBQ3a+wJNj6ecq+M0HaoahUgbgDrylc4f4nUjTTHTKyPMn19imxA1Cj+XT35wejYRhcGdNDdvLl5zHEKJp2B0JF7eXL5ygxSreHNoQYzUzJhaOZjEJm0IAYmbzEJAGYzhzc2i1pvRexBkMaLwy3TDsLfIj75BjNAF951eBNOpQzi2dBYjmw5TlOIXJLdT+hCE9q+J19bpVCuMk85E1Y3k9HEkHS+1vaROmUC+5H0mqr0kpnIw4stqT3tN62u0WoPlHrHVTRjytHztOlX+KsMQVyNpCxk9ROchqch7xlIyWRa4FMQIvGcSd4tFl1MwR3hZ8Xn+cSlhwpb5tdgDbr4gPvk1vEhorLwi2xlHOpqKNRo4HLofSV9Orb0nVdmaSJULPqDcEcj6xXtBgELk01CjoJpunzu+Z0of0+TpVqf6FXVqWEjpsFN/p5ecxlLLbpFn6X23md9cozysaWGNniDg2JuvIML6e8jrYk/EoXL/lFx6/jIa7XFhyHzH6+2GFvz0G35TR4rXDfBi2uT46lnwfHZjlewA1BAtY+XrLTHcUNtbECVHDuDtUBqUrWG4J1U/ePOKVKhVsrHQHWZZ2Tb6nconKihZj17nYcJx9EU3q1QMq9RqTyUdSZwnFMca1V6h3Y3t0HID0ElxuPzeFdFG3S/W0r5Xlso12tdyjWui+rCYMzCSjlmMsJm8IZA1hCZkgEzMQigNYPHFDubS4R0fU7H7Zz0loYgqfKQ1k2Ualw8suUS4pSWJ85JRoHTqdBN6hDC4jmEwxtm5D7ZCHhTvm8CeJNiB0jOHr6WlfWqXY3k1FtZL5EjPE20P06Qb8JXVjdr+cdoHpIKwFzfcfWMkyy3Eoor6ux9YvGKmx9fnIJJgZiO8MPiPnYf+Q/CJSw4RSu3+pBflq1v16GSngepZkkizeuadRgCdDN3xhIvJOOYULWY3uLysarGUm+Gb73Kicop9GSJi7kgCwMVxOjfUTYNrpGXw999+Q5/kOUH+XBiSlaxbuzlDctj+E1rEnbYa/PnGailqJ01RtvKT8HoA6voB+iIjkXw07lJQXdDnCK2SizZst9x1M53E4jMx9Y3xbHBmy0xZRK6IvUfVX+VUx6R7hCEJJzzEJm0wYAF4QvCTgDEDMTMkAmZiZigEJiZgBvSqlTpLShjxy0vuJUTJMhrJdVdKvoWtbCBtRa/SJsxUyIYthvrJjiQ48W8XDRocq7OY8MYo4ixvNsdfcbGJCrYWMkONutrxk2gbi4tMWqtp7/AIyCSVH5SOOjHLqEdwFUjS+lwbeYOhiUYwZF9ZDGqzuWC3x9UsL31lX3h2k2IxI5axRTmIHWGfQuve6fuMYerYgDU9fwljh1Jck6C+/kdx5yPCUadI3fU9OX5zXF8aJ+EDTQEgD5CLvysI210wojutlh/wCK6l4uJpISzrZbWy6ZmPU9JzuO4kXuFGVOgij1Wb4iTNYJFOp1ztW2KwghCEk5wQmLQgATEyZiSAWhCEANYTpezfYytjFqtSCZaKh6hd0phVN/F4iNBlNzyjON7BV6dE17JUoggGpSqU6yAm1gxRiV1IGoG8rdiReqJM5GZl/2l7JVsEUFYKDUQVFysr3Q3sfCdNpWcO4e1Z1RBdnYKo6sxAA+ZEbcsZE8N5wJgwEtOI8DqUKr0qgyvTYow6FTY67H1lt/0PVUDO1BHIDCm9aklSzC63Rm8JIsbNY6iK5oZUyZy0xnnW4L9nuKq12w6Uv4yJnNNmVWy2Ui2YgE2dTa/OQYbsLiKlKvVRPBh796SyrksCSLMQSdDoIKxE+BI5nPNZd4LszVrJWampYUU7ypt4UzBb+e/wAgekp61KxjqSfQSVco9TS8JacA4FUxdZKNFc9RzZVuBfQk6nQAAE+06hv2U4nuxVvQNNn7sP8AvFHJnzZMty2+YWkOaQ0anJZycHCdHQ7G13rVKS0znpZu8uVVaYQkOXcnKqgjcm0k4h2IrUqS1rI9FmKCpTdKiZxqVJU+E+RteR4kRvAkcvN0e06HHdja1KhTxDqBSq/9tsyHNoSbKDfS1jcCxIi9Xs46ikfCe+XMgVgzWzFACo1UlgQAd7Q8SIKmeeClLSXCVQrAnW069P2Z4k1BRtSFY2IomvRFWxAI8BbQ2N7b+UVXsJWNCtXATu6D93UOdbq1wBpfxAk2BF+chzWMDQrnGSksZObxWJzmQq06biHYmtSwiYpu77qoQq2dSxJBNsg1FgDe85xKdzaNFrHAlqm5Zl1ZjPMgzocT2LrU6NCs6qKeIF6bZ0N7b3AN1tpe+149i/2d4ijiKeGcJ3tUAoodTe5IW52FyDa8V2IFRJnIQnYVOwNUVGpBqBrKSppitTzlhe6gXszafCDflKnhHZqriqopUVzOwYgXAuFUud/IGCmiHTJFNMS84L2ZqYmulGkAaj3ygkJchS1rtYXsDLk/s1xJZ6aClUqoCXpU61J6i5fiGQNckcwt4eIg8CXc4omYnS4bsjUZM/hVO9FG7sE/iEZrWOug3NtLi8k492HrYU1FqCmGphWdFqIzIr6KSAdrkDTbMvUSFYmS6JI5W8zJe7hHyivYz1b9lJT9x4rnDsv7sCwQhWKgVrgEggHzsfQyjqdq0TDVsLh6ZprXKmq71O9dsmqqCEQKL3OxOu85Hh/H61FWWlVqUw4swR3QMNRZgpAbc79TE/3g3vKXW2a43xX0+h6n+17Clq+GFv8A2lFVFiPhaopAHPXp5Sr4FwY4Cs1WuWptQFNhlRKrLWqpnoqUdlFwoZiCdCs51O3mNAAGLxVhoLV63/6iFXj9Rs+Z3OchnuzHMwvZmufEdTqepkOEho2wSWT039pvDVrYjD4zDglMcildLHvlIQg8gdU57gw4rxXAVqhGOwmKw+KuFqtRdfE4ABY06vM2vpe+9ze880q9pKzKqNVqMq2yqXYqttsoJsLXO3WbUe09dQAtaqoGgAdwADvax0kOEs5JV0EkvQ7/AAnEzw/HGotVqgWnRys62fuWbDk03U3yMKIK25W5TtuOV6a0+OUqRtTFNKjba16+YuQbbW7tQOoPWeAjjDjNZmGYWbU+IXDWPUXAOvMCSp2iqhWUVHAf4gGYBv8AML+L3kqEkRK2uTT++x6x+znG0MO6Yeszf/3IVdO7UqVqeGgDUzZlJGc2Ckfxlvbl5b2t4OcNiatFvipuyHzsdD7ix94unaCqGVhUcMgARgzAqBsFN7qB5dYtj+JPWbNUdnbQXZix00Gp1jwg1gS2yEs47k/BOKvQqB6bFHAYBhuAylGt08LEX8561Ur/APpdb7fvNhpfTvGPTTmP+bTxRGsZY1OO1WprTNWoUXRULsVW5ucqk2GuukaUMvgSu1JJPs8nonZ2qa3CsfSpEmv3lKs6i2Z6CfERzYK12I15dY/2brKnAuId6QFq1EWiDfxVQFN15G1hcjbIbzyXDcSZGDKxUjUEEgj0I1EYxvH6tW3eVHfKLDOzPYdBcmw8hK/DaL/Hi1z65PTu1rq3BuFhWDZe9DWN8pvsemoPyMW7K1qeH4jw7v7KFpi+fTI1RsQ1JmB2+Om2vUGef8P7UYigCKVarTzb93Uenf1ykXidbiTMxZmLMTckkkkncknUmR4bzkPHht2+ufqdlxbg2LXGMrpU77vGbMAQC2e5qBtst9c17Dylxw3iWThmNVh3y1cTSDMrMCSPH3lyvwkgakbuo5zgX7T1zT7s1qpp2tkNRylumW9rSClxuoqsqu4V/iUMQG1BGYDQ6gb9BI8Job/0x6P2PRu1VRRwTBBUKZqrk31zEIfFm3N8wGu2Ww6nzCj8car8eqvTFJqlQ0wbhC7FAddQt7A6nYczK8VNZbGDSM1libWPU9b4xjqY4XwpHpOxy1nDB+7ABrlSvwNmNh5W03vOh7ROT2iwOhXTD6Wtu1Q/f9s8WftFWamlNqtRkT4ELsVT/KpNl9pL/wBU1861DWql1BCsajllBvezXuNzt1ibH+30LldD9/qd5xhEqO1GnSqpi/3uq7u+nhLHKwNgaahvEbg23udANuwfE6eBqJiqrsudyi5aa1L0lsa5OZlKDxU7FbnwtpvOJxHbHE1EyPiK7If5Wq1GU63F1LW3iP8AjD2C5myqSQLmwJtcgXsCbD5RFXJPI/jwcdrPXKfAxhe0VFF0pvVFWnbbJUR2AHkGuvtGq1GnhquMx2EV6mJw+Irq9OobrTRi4auFVQzL4tmIsM29rzyJ+1NdmDtWql1vlY1HLC+9mJuPaYTtRXUMFrVVz/HZ3GfQr4rHxaEjXkTJ2P0EdsX1fbHxLXB8XepWRGZiDWFTLrbvHZQzZepsB7CdL+3Sy8SewtenSJ8zlK3+QA9p5thse1Nw6MVZSCCpKkEaggjUGScR4vUrtmq1HqNtmdmdvLViTGVeBJXp8iucwkeb1hLsGXeawhCOIEIQgAQhCAGDMQhAAhCEACEIQAIQhAAhCEACEIQAIQhAAhCEAN5mEJDAJmEJAGszCEYAhCEUD//Z"/>
          <p:cNvSpPr>
            <a:spLocks noChangeAspect="1" noChangeArrowheads="1"/>
          </p:cNvSpPr>
          <p:nvPr/>
        </p:nvSpPr>
        <p:spPr bwMode="auto">
          <a:xfrm>
            <a:off x="63500" y="-1039813"/>
            <a:ext cx="2143125" cy="214312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a-DK"/>
          </a:p>
        </p:txBody>
      </p:sp>
      <p:pic>
        <p:nvPicPr>
          <p:cNvPr id="448520" name="Picture 8" descr="http://www.szprice.com/product_images/w/led_l014d__97420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987034" y="2736354"/>
            <a:ext cx="2448272" cy="244827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57DF7A-6B10-452B-9269-F616FC5A34D6}" type="slidenum">
              <a:rPr lang="da-DK"/>
              <a:pPr/>
              <a:t>23</a:t>
            </a:fld>
            <a:endParaRPr lang="da-DK"/>
          </a:p>
        </p:txBody>
      </p:sp>
      <p:sp>
        <p:nvSpPr>
          <p:cNvPr id="4495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a-DK" sz="2000"/>
              <a:t>Fundamentals of High Voltage Techniques</a:t>
            </a:r>
            <a:endParaRPr lang="en-US" sz="2000"/>
          </a:p>
        </p:txBody>
      </p:sp>
      <p:graphicFrame>
        <p:nvGraphicFramePr>
          <p:cNvPr id="449540" name="Object 4"/>
          <p:cNvGraphicFramePr>
            <a:graphicFrameLocks noChangeAspect="1"/>
          </p:cNvGraphicFramePr>
          <p:nvPr/>
        </p:nvGraphicFramePr>
        <p:xfrm>
          <a:off x="866775" y="1296988"/>
          <a:ext cx="5137150" cy="5721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9542" name="Document" r:id="rId3" imgW="5524560" imgH="6153120" progId="">
                  <p:embed/>
                </p:oleObj>
              </mc:Choice>
              <mc:Fallback>
                <p:oleObj name="Document" r:id="rId3" imgW="5524560" imgH="6153120" progId="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6775" y="1296988"/>
                        <a:ext cx="5137150" cy="5721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9541" name="Text Box 5"/>
          <p:cNvSpPr txBox="1">
            <a:spLocks noChangeArrowheads="1"/>
          </p:cNvSpPr>
          <p:nvPr/>
        </p:nvSpPr>
        <p:spPr bwMode="auto">
          <a:xfrm>
            <a:off x="5546725" y="2879725"/>
            <a:ext cx="3833813" cy="2676525"/>
          </a:xfrm>
          <a:prstGeom prst="rect">
            <a:avLst/>
          </a:prstGeom>
          <a:noFill/>
          <a:ln w="25400" algn="ctr">
            <a:solidFill>
              <a:srgbClr val="00FF00"/>
            </a:solidFill>
            <a:miter lim="800000"/>
            <a:headEnd/>
            <a:tailEnd/>
          </a:ln>
          <a:effectLst/>
        </p:spPr>
        <p:txBody>
          <a:bodyPr wrap="none" lIns="96295" tIns="48148" rIns="96295" bIns="48148">
            <a:spAutoFit/>
          </a:bodyPr>
          <a:lstStyle/>
          <a:p>
            <a:pPr defTabSz="963613"/>
            <a:r>
              <a:rPr lang="da-DK"/>
              <a:t>So for impulse voltages</a:t>
            </a:r>
          </a:p>
          <a:p>
            <a:pPr defTabSz="963613"/>
            <a:r>
              <a:rPr lang="da-DK"/>
              <a:t>we ALWAYS mean the</a:t>
            </a:r>
          </a:p>
          <a:p>
            <a:pPr defTabSz="963613"/>
            <a:r>
              <a:rPr lang="da-DK"/>
              <a:t>50% breakdown</a:t>
            </a:r>
          </a:p>
          <a:p>
            <a:pPr defTabSz="963613"/>
            <a:r>
              <a:rPr lang="da-DK"/>
              <a:t>voltage when using </a:t>
            </a:r>
          </a:p>
          <a:p>
            <a:pPr defTabSz="963613"/>
            <a:r>
              <a:rPr lang="da-DK"/>
              <a:t>breakdown voltage </a:t>
            </a:r>
          </a:p>
          <a:p>
            <a:pPr defTabSz="963613"/>
            <a:r>
              <a:rPr lang="da-DK"/>
              <a:t>tables or when nothing</a:t>
            </a:r>
          </a:p>
          <a:p>
            <a:pPr defTabSz="963613"/>
            <a:r>
              <a:rPr lang="da-DK"/>
              <a:t>else is stated !</a:t>
            </a:r>
            <a:endParaRPr 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AF51EF-5D17-43D1-817B-E69ED44A3607}" type="slidenum">
              <a:rPr lang="da-DK"/>
              <a:pPr/>
              <a:t>24</a:t>
            </a:fld>
            <a:endParaRPr lang="da-DK"/>
          </a:p>
        </p:txBody>
      </p:sp>
      <p:sp>
        <p:nvSpPr>
          <p:cNvPr id="4608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a-DK" sz="2000"/>
              <a:t>Fundamentals of High Voltage Techniques</a:t>
            </a:r>
            <a:endParaRPr lang="en-US" sz="2000"/>
          </a:p>
        </p:txBody>
      </p:sp>
      <p:sp>
        <p:nvSpPr>
          <p:cNvPr id="460804" name="Text Box 4"/>
          <p:cNvSpPr txBox="1">
            <a:spLocks noChangeArrowheads="1"/>
          </p:cNvSpPr>
          <p:nvPr/>
        </p:nvSpPr>
        <p:spPr bwMode="auto">
          <a:xfrm>
            <a:off x="722313" y="1296988"/>
            <a:ext cx="5181600" cy="850900"/>
          </a:xfrm>
          <a:prstGeom prst="rect">
            <a:avLst/>
          </a:prstGeom>
          <a:noFill/>
          <a:ln w="25400" algn="ctr">
            <a:solidFill>
              <a:srgbClr val="FFFF00"/>
            </a:solidFill>
            <a:miter lim="800000"/>
            <a:headEnd/>
            <a:tailEnd/>
          </a:ln>
          <a:effectLst/>
        </p:spPr>
        <p:txBody>
          <a:bodyPr wrap="none" lIns="96295" tIns="48148" rIns="96295" bIns="48148">
            <a:spAutoFit/>
          </a:bodyPr>
          <a:lstStyle/>
          <a:p>
            <a:pPr defTabSz="963613"/>
            <a:r>
              <a:rPr lang="da-DK"/>
              <a:t>Tell a story about the testing of </a:t>
            </a:r>
          </a:p>
          <a:p>
            <a:pPr defTabSz="963613"/>
            <a:r>
              <a:rPr lang="da-DK"/>
              <a:t>large Power transformers </a:t>
            </a:r>
            <a:r>
              <a:rPr lang="da-DK">
                <a:sym typeface="Wingdings" pitchFamily="2" charset="2"/>
              </a:rPr>
              <a:t></a:t>
            </a:r>
            <a:endParaRPr lang="en-US"/>
          </a:p>
        </p:txBody>
      </p:sp>
      <p:pic>
        <p:nvPicPr>
          <p:cNvPr id="460805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9075" y="2520950"/>
            <a:ext cx="2828925" cy="3876675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  <a:effectLst/>
        </p:spPr>
      </p:pic>
      <p:pic>
        <p:nvPicPr>
          <p:cNvPr id="460806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170238" y="2447925"/>
            <a:ext cx="2600325" cy="3952875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  <a:effectLst/>
        </p:spPr>
      </p:pic>
      <p:pic>
        <p:nvPicPr>
          <p:cNvPr id="460807" name="Picture 7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122988" y="1223963"/>
            <a:ext cx="2224087" cy="5834062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  <a:effectLst/>
        </p:spPr>
      </p:pic>
      <p:sp>
        <p:nvSpPr>
          <p:cNvPr id="460808" name="Text Box 8"/>
          <p:cNvSpPr txBox="1">
            <a:spLocks noChangeArrowheads="1"/>
          </p:cNvSpPr>
          <p:nvPr/>
        </p:nvSpPr>
        <p:spPr bwMode="auto">
          <a:xfrm>
            <a:off x="8139113" y="1871663"/>
            <a:ext cx="1300162" cy="277812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  <a:effectLst/>
        </p:spPr>
        <p:txBody>
          <a:bodyPr wrap="none" lIns="96295" tIns="48148" rIns="96295" bIns="48148">
            <a:spAutoFit/>
          </a:bodyPr>
          <a:lstStyle/>
          <a:p>
            <a:pPr defTabSz="963613"/>
            <a:r>
              <a:rPr lang="da-DK" sz="1200"/>
              <a:t>Reduced wave</a:t>
            </a:r>
            <a:endParaRPr lang="en-US" sz="1200"/>
          </a:p>
        </p:txBody>
      </p:sp>
      <p:sp>
        <p:nvSpPr>
          <p:cNvPr id="460809" name="Text Box 9"/>
          <p:cNvSpPr txBox="1">
            <a:spLocks noChangeArrowheads="1"/>
          </p:cNvSpPr>
          <p:nvPr/>
        </p:nvSpPr>
        <p:spPr bwMode="auto">
          <a:xfrm>
            <a:off x="8139113" y="3887788"/>
            <a:ext cx="1317625" cy="277812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  <a:effectLst/>
        </p:spPr>
        <p:txBody>
          <a:bodyPr wrap="none" lIns="96295" tIns="48148" rIns="96295" bIns="48148">
            <a:spAutoFit/>
          </a:bodyPr>
          <a:lstStyle/>
          <a:p>
            <a:pPr defTabSz="963613"/>
            <a:r>
              <a:rPr lang="da-DK" sz="1200"/>
              <a:t>Chopped wave</a:t>
            </a:r>
            <a:endParaRPr lang="en-US" sz="1200"/>
          </a:p>
        </p:txBody>
      </p:sp>
      <p:sp>
        <p:nvSpPr>
          <p:cNvPr id="460810" name="Text Box 10"/>
          <p:cNvSpPr txBox="1">
            <a:spLocks noChangeArrowheads="1"/>
          </p:cNvSpPr>
          <p:nvPr/>
        </p:nvSpPr>
        <p:spPr bwMode="auto">
          <a:xfrm>
            <a:off x="8355013" y="5905500"/>
            <a:ext cx="1125537" cy="460375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  <a:effectLst/>
        </p:spPr>
        <p:txBody>
          <a:bodyPr wrap="none" lIns="96295" tIns="48148" rIns="96295" bIns="48148">
            <a:spAutoFit/>
          </a:bodyPr>
          <a:lstStyle/>
          <a:p>
            <a:pPr defTabSz="963613"/>
            <a:r>
              <a:rPr lang="da-DK" sz="1200"/>
              <a:t>Control with</a:t>
            </a:r>
          </a:p>
          <a:p>
            <a:pPr defTabSz="963613"/>
            <a:r>
              <a:rPr lang="da-DK" sz="1200"/>
              <a:t>full wave</a:t>
            </a:r>
            <a:endParaRPr lang="en-US" sz="12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C9348-E7DE-4F3F-AA66-5DB5AEA07DFC}" type="slidenum">
              <a:rPr lang="da-DK"/>
              <a:pPr/>
              <a:t>25</a:t>
            </a:fld>
            <a:endParaRPr lang="da-DK"/>
          </a:p>
        </p:txBody>
      </p:sp>
      <p:sp>
        <p:nvSpPr>
          <p:cNvPr id="4618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a-DK" sz="2000"/>
              <a:t>Fundamentals of High Voltage Techniques</a:t>
            </a:r>
            <a:endParaRPr lang="en-US" sz="2000"/>
          </a:p>
        </p:txBody>
      </p:sp>
      <p:pic>
        <p:nvPicPr>
          <p:cNvPr id="461828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61950" y="1368425"/>
            <a:ext cx="4645025" cy="5675313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  <a:effectLst/>
        </p:spPr>
      </p:pic>
      <p:pic>
        <p:nvPicPr>
          <p:cNvPr id="461829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14925" y="1944688"/>
            <a:ext cx="4378325" cy="3856037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  <a:effectLst/>
        </p:spPr>
      </p:pic>
      <p:pic>
        <p:nvPicPr>
          <p:cNvPr id="461830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114925" y="5688013"/>
            <a:ext cx="4325938" cy="1023937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14DDD-BD54-452A-8176-AFB348DC7157}" type="slidenum">
              <a:rPr lang="da-DK"/>
              <a:pPr/>
              <a:t>3</a:t>
            </a:fld>
            <a:endParaRPr lang="da-DK"/>
          </a:p>
        </p:txBody>
      </p:sp>
      <p:sp>
        <p:nvSpPr>
          <p:cNvPr id="427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a-DK" sz="2000"/>
              <a:t>Fundamentals of High Voltage Techniques</a:t>
            </a:r>
            <a:endParaRPr lang="en-US" sz="2000"/>
          </a:p>
        </p:txBody>
      </p:sp>
      <p:graphicFrame>
        <p:nvGraphicFramePr>
          <p:cNvPr id="427013" name="Object 5"/>
          <p:cNvGraphicFramePr>
            <a:graphicFrameLocks noChangeAspect="1"/>
          </p:cNvGraphicFramePr>
          <p:nvPr/>
        </p:nvGraphicFramePr>
        <p:xfrm>
          <a:off x="146050" y="1871663"/>
          <a:ext cx="5040313" cy="4832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7023" name="Tegning" r:id="rId3" imgW="4362480" imgH="4181400" progId="">
                  <p:embed/>
                </p:oleObj>
              </mc:Choice>
              <mc:Fallback>
                <p:oleObj name="Tegning" r:id="rId3" imgW="4362480" imgH="4181400" progId="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6050" y="1871663"/>
                        <a:ext cx="5040313" cy="4832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7014" name="Object 6"/>
          <p:cNvGraphicFramePr>
            <a:graphicFrameLocks noChangeAspect="1"/>
          </p:cNvGraphicFramePr>
          <p:nvPr/>
        </p:nvGraphicFramePr>
        <p:xfrm>
          <a:off x="793750" y="1439863"/>
          <a:ext cx="6769100" cy="268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7024" name="Document" r:id="rId5" imgW="5524560" imgH="219240" progId="">
                  <p:embed/>
                </p:oleObj>
              </mc:Choice>
              <mc:Fallback>
                <p:oleObj name="Document" r:id="rId5" imgW="5524560" imgH="219240" progId="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3750" y="1439863"/>
                        <a:ext cx="6769100" cy="2682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27015" name="Line 7"/>
          <p:cNvSpPr>
            <a:spLocks noChangeShapeType="1"/>
          </p:cNvSpPr>
          <p:nvPr/>
        </p:nvSpPr>
        <p:spPr bwMode="auto">
          <a:xfrm flipH="1">
            <a:off x="3817938" y="2663825"/>
            <a:ext cx="2592387" cy="21590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 lIns="96295" tIns="48148" rIns="96295" bIns="48148">
            <a:spAutoFit/>
          </a:bodyPr>
          <a:lstStyle/>
          <a:p>
            <a:endParaRPr lang="da-DK"/>
          </a:p>
        </p:txBody>
      </p:sp>
      <p:sp>
        <p:nvSpPr>
          <p:cNvPr id="427016" name="Text Box 8"/>
          <p:cNvSpPr txBox="1">
            <a:spLocks noChangeArrowheads="1"/>
          </p:cNvSpPr>
          <p:nvPr/>
        </p:nvSpPr>
        <p:spPr bwMode="auto">
          <a:xfrm>
            <a:off x="6338888" y="2447925"/>
            <a:ext cx="2911475" cy="825500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  <a:effectLst/>
        </p:spPr>
        <p:txBody>
          <a:bodyPr wrap="none" lIns="96295" tIns="48148" rIns="96295" bIns="48148">
            <a:spAutoFit/>
          </a:bodyPr>
          <a:lstStyle/>
          <a:p>
            <a:pPr defTabSz="963613"/>
            <a:r>
              <a:rPr lang="da-DK"/>
              <a:t>Lightning impulse</a:t>
            </a:r>
          </a:p>
          <a:p>
            <a:pPr defTabSz="963613"/>
            <a:r>
              <a:rPr lang="da-DK"/>
              <a:t>voltage</a:t>
            </a:r>
            <a:endParaRPr lang="en-US"/>
          </a:p>
        </p:txBody>
      </p:sp>
      <p:graphicFrame>
        <p:nvGraphicFramePr>
          <p:cNvPr id="427019" name="Object 11"/>
          <p:cNvGraphicFramePr>
            <a:graphicFrameLocks noChangeAspect="1"/>
          </p:cNvGraphicFramePr>
          <p:nvPr/>
        </p:nvGraphicFramePr>
        <p:xfrm>
          <a:off x="4754563" y="4105275"/>
          <a:ext cx="4754562" cy="1319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7025" name="Document" r:id="rId7" imgW="5524560" imgH="1533600" progId="">
                  <p:embed/>
                </p:oleObj>
              </mc:Choice>
              <mc:Fallback>
                <p:oleObj name="Document" r:id="rId7" imgW="5524560" imgH="1533600" progId="">
                  <p:embed/>
                  <p:pic>
                    <p:nvPicPr>
                      <p:cNvPr id="0" name="Picture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54563" y="4105275"/>
                        <a:ext cx="4754562" cy="1319213"/>
                      </a:xfrm>
                      <a:prstGeom prst="rect">
                        <a:avLst/>
                      </a:prstGeom>
                      <a:noFill/>
                      <a:ln w="25400">
                        <a:solidFill>
                          <a:srgbClr val="00FF00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27021" name="Line 13"/>
          <p:cNvSpPr>
            <a:spLocks noChangeShapeType="1"/>
          </p:cNvSpPr>
          <p:nvPr/>
        </p:nvSpPr>
        <p:spPr bwMode="auto">
          <a:xfrm flipH="1" flipV="1">
            <a:off x="3817938" y="5832475"/>
            <a:ext cx="2592387" cy="504825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 wrap="none" lIns="96295" tIns="48148" rIns="96295" bIns="48148">
            <a:spAutoFit/>
          </a:bodyPr>
          <a:lstStyle/>
          <a:p>
            <a:endParaRPr lang="da-DK"/>
          </a:p>
        </p:txBody>
      </p:sp>
      <p:sp>
        <p:nvSpPr>
          <p:cNvPr id="427022" name="Text Box 14"/>
          <p:cNvSpPr txBox="1">
            <a:spLocks noChangeArrowheads="1"/>
          </p:cNvSpPr>
          <p:nvPr/>
        </p:nvSpPr>
        <p:spPr bwMode="auto">
          <a:xfrm>
            <a:off x="6410325" y="5832475"/>
            <a:ext cx="2973388" cy="825500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  <a:effectLst/>
        </p:spPr>
        <p:txBody>
          <a:bodyPr wrap="none" lIns="96295" tIns="48148" rIns="96295" bIns="48148">
            <a:spAutoFit/>
          </a:bodyPr>
          <a:lstStyle/>
          <a:p>
            <a:pPr defTabSz="963613"/>
            <a:r>
              <a:rPr lang="da-DK"/>
              <a:t>Switching impulse</a:t>
            </a:r>
          </a:p>
          <a:p>
            <a:pPr defTabSz="963613"/>
            <a:r>
              <a:rPr lang="da-DK"/>
              <a:t>voltage</a:t>
            </a:r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10BD11-E3F4-48A4-B00B-F6586C3A23C1}" type="slidenum">
              <a:rPr lang="da-DK"/>
              <a:pPr/>
              <a:t>4</a:t>
            </a:fld>
            <a:endParaRPr lang="da-DK"/>
          </a:p>
        </p:txBody>
      </p:sp>
      <p:sp>
        <p:nvSpPr>
          <p:cNvPr id="428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a-DK" sz="2000"/>
              <a:t>Fundamentals of High Voltage Techniques</a:t>
            </a:r>
            <a:endParaRPr lang="en-US" sz="2000"/>
          </a:p>
        </p:txBody>
      </p:sp>
      <p:pic>
        <p:nvPicPr>
          <p:cNvPr id="428036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22313" y="1296988"/>
            <a:ext cx="4365625" cy="5749925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  <a:effectLst/>
        </p:spPr>
      </p:pic>
      <p:sp>
        <p:nvSpPr>
          <p:cNvPr id="428037" name="Oval 5"/>
          <p:cNvSpPr>
            <a:spLocks noChangeArrowheads="1"/>
          </p:cNvSpPr>
          <p:nvPr/>
        </p:nvSpPr>
        <p:spPr bwMode="auto">
          <a:xfrm>
            <a:off x="3962400" y="6624638"/>
            <a:ext cx="1152525" cy="431800"/>
          </a:xfrm>
          <a:prstGeom prst="ellipse">
            <a:avLst/>
          </a:prstGeom>
          <a:noFill/>
          <a:ln w="25400" algn="ctr">
            <a:solidFill>
              <a:srgbClr val="FF0000"/>
            </a:solidFill>
            <a:round/>
            <a:headEnd/>
            <a:tailEnd/>
          </a:ln>
          <a:effectLst/>
        </p:spPr>
        <p:txBody>
          <a:bodyPr lIns="96295" tIns="48148" rIns="96295" bIns="48148" anchor="ctr">
            <a:spAutoFit/>
          </a:bodyPr>
          <a:lstStyle/>
          <a:p>
            <a:endParaRPr lang="da-DK"/>
          </a:p>
        </p:txBody>
      </p:sp>
      <p:pic>
        <p:nvPicPr>
          <p:cNvPr id="428038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51325" y="3313113"/>
            <a:ext cx="5105400" cy="1095375"/>
          </a:xfrm>
          <a:prstGeom prst="rect">
            <a:avLst/>
          </a:prstGeom>
          <a:noFill/>
          <a:ln w="25400" algn="ctr">
            <a:solidFill>
              <a:srgbClr val="FF6600"/>
            </a:solidFill>
            <a:miter lim="800000"/>
            <a:headEnd/>
            <a:tailEnd/>
          </a:ln>
          <a:effectLst/>
        </p:spPr>
      </p:pic>
      <p:sp>
        <p:nvSpPr>
          <p:cNvPr id="428039" name="Text Box 7"/>
          <p:cNvSpPr txBox="1">
            <a:spLocks noChangeArrowheads="1"/>
          </p:cNvSpPr>
          <p:nvPr/>
        </p:nvSpPr>
        <p:spPr bwMode="auto">
          <a:xfrm>
            <a:off x="4441825" y="4906963"/>
            <a:ext cx="4892675" cy="1216025"/>
          </a:xfrm>
          <a:prstGeom prst="rect">
            <a:avLst/>
          </a:prstGeom>
          <a:noFill/>
          <a:ln w="25400" algn="ctr">
            <a:solidFill>
              <a:srgbClr val="00CCFF"/>
            </a:solidFill>
            <a:miter lim="800000"/>
            <a:headEnd/>
            <a:tailEnd/>
          </a:ln>
          <a:effectLst/>
        </p:spPr>
        <p:txBody>
          <a:bodyPr wrap="none" lIns="96295" tIns="48148" rIns="96295" bIns="48148">
            <a:spAutoFit/>
          </a:bodyPr>
          <a:lstStyle/>
          <a:p>
            <a:pPr defTabSz="963613"/>
            <a:r>
              <a:rPr lang="da-DK"/>
              <a:t>QUESTION ??? </a:t>
            </a:r>
            <a:r>
              <a:rPr lang="da-DK">
                <a:sym typeface="Wingdings" pitchFamily="2" charset="2"/>
              </a:rPr>
              <a:t></a:t>
            </a:r>
          </a:p>
          <a:p>
            <a:pPr defTabSz="963613"/>
            <a:r>
              <a:rPr lang="da-DK">
                <a:sym typeface="Wingdings" pitchFamily="2" charset="2"/>
              </a:rPr>
              <a:t>How does front chopping arise</a:t>
            </a:r>
          </a:p>
          <a:p>
            <a:pPr defTabSz="963613"/>
            <a:r>
              <a:rPr lang="da-DK">
                <a:sym typeface="Wingdings" pitchFamily="2" charset="2"/>
              </a:rPr>
              <a:t>Why is it relevant</a:t>
            </a:r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68948F-F17A-4454-8DA3-18E4A0121B0A}" type="slidenum">
              <a:rPr lang="da-DK"/>
              <a:pPr/>
              <a:t>5</a:t>
            </a:fld>
            <a:endParaRPr lang="da-DK"/>
          </a:p>
        </p:txBody>
      </p:sp>
      <p:sp>
        <p:nvSpPr>
          <p:cNvPr id="429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a-DK" sz="2000"/>
              <a:t>Fundamentals of High Voltage Techniques</a:t>
            </a:r>
            <a:endParaRPr lang="en-US" sz="2000"/>
          </a:p>
        </p:txBody>
      </p:sp>
      <p:graphicFrame>
        <p:nvGraphicFramePr>
          <p:cNvPr id="429061" name="Object 5"/>
          <p:cNvGraphicFramePr>
            <a:graphicFrameLocks noChangeAspect="1"/>
          </p:cNvGraphicFramePr>
          <p:nvPr/>
        </p:nvGraphicFramePr>
        <p:xfrm>
          <a:off x="938213" y="1296988"/>
          <a:ext cx="5524500" cy="550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9063" name="Document" r:id="rId3" imgW="5524560" imgH="5505480" progId="">
                  <p:embed/>
                </p:oleObj>
              </mc:Choice>
              <mc:Fallback>
                <p:oleObj name="Document" r:id="rId3" imgW="5524560" imgH="5505480" progId="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38213" y="1296988"/>
                        <a:ext cx="5524500" cy="5505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29062" name="Text Box 6"/>
          <p:cNvSpPr txBox="1">
            <a:spLocks noChangeArrowheads="1"/>
          </p:cNvSpPr>
          <p:nvPr/>
        </p:nvSpPr>
        <p:spPr bwMode="auto">
          <a:xfrm>
            <a:off x="6529388" y="2962275"/>
            <a:ext cx="2898775" cy="850900"/>
          </a:xfrm>
          <a:prstGeom prst="rect">
            <a:avLst/>
          </a:prstGeom>
          <a:noFill/>
          <a:ln w="25400" algn="ctr">
            <a:solidFill>
              <a:srgbClr val="FF00FF"/>
            </a:solidFill>
            <a:miter lim="800000"/>
            <a:headEnd/>
            <a:tailEnd/>
          </a:ln>
          <a:effectLst/>
        </p:spPr>
        <p:txBody>
          <a:bodyPr wrap="none" lIns="96295" tIns="48148" rIns="96295" bIns="48148">
            <a:spAutoFit/>
          </a:bodyPr>
          <a:lstStyle/>
          <a:p>
            <a:pPr defTabSz="963613"/>
            <a:r>
              <a:rPr lang="da-DK"/>
              <a:t>We must discuss </a:t>
            </a:r>
          </a:p>
          <a:p>
            <a:pPr defTabSz="963613"/>
            <a:r>
              <a:rPr lang="da-DK"/>
              <a:t>how this works !</a:t>
            </a:r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F35A8F-792E-43B7-B65B-D98358A00CB9}" type="slidenum">
              <a:rPr lang="da-DK"/>
              <a:pPr/>
              <a:t>6</a:t>
            </a:fld>
            <a:endParaRPr lang="da-DK"/>
          </a:p>
        </p:txBody>
      </p:sp>
      <p:sp>
        <p:nvSpPr>
          <p:cNvPr id="430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a-DK" sz="2000"/>
              <a:t>Fundamentals of High Voltage Techniques</a:t>
            </a:r>
            <a:endParaRPr lang="en-US" sz="2000"/>
          </a:p>
        </p:txBody>
      </p:sp>
      <p:graphicFrame>
        <p:nvGraphicFramePr>
          <p:cNvPr id="430084" name="Object 4"/>
          <p:cNvGraphicFramePr>
            <a:graphicFrameLocks noChangeAspect="1"/>
          </p:cNvGraphicFramePr>
          <p:nvPr/>
        </p:nvGraphicFramePr>
        <p:xfrm>
          <a:off x="650875" y="2160588"/>
          <a:ext cx="4824413" cy="2863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086" name="Document" r:id="rId3" imgW="5524560" imgH="2400480" progId="">
                  <p:embed/>
                </p:oleObj>
              </mc:Choice>
              <mc:Fallback>
                <p:oleObj name="Document" r:id="rId3" imgW="5524560" imgH="2400480" progId="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5690" r="29138" b="10979"/>
                      <a:stretch>
                        <a:fillRect/>
                      </a:stretch>
                    </p:blipFill>
                    <p:spPr bwMode="auto">
                      <a:xfrm>
                        <a:off x="650875" y="2160588"/>
                        <a:ext cx="4824413" cy="2863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30085" name="Text Box 5"/>
          <p:cNvSpPr txBox="1">
            <a:spLocks noChangeArrowheads="1"/>
          </p:cNvSpPr>
          <p:nvPr/>
        </p:nvSpPr>
        <p:spPr bwMode="auto">
          <a:xfrm>
            <a:off x="841375" y="1233488"/>
            <a:ext cx="6786563" cy="825500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  <a:effectLst/>
        </p:spPr>
        <p:txBody>
          <a:bodyPr wrap="none" lIns="96295" tIns="48148" rIns="96295" bIns="48148">
            <a:spAutoFit/>
          </a:bodyPr>
          <a:lstStyle/>
          <a:p>
            <a:pPr defTabSz="963613"/>
            <a:r>
              <a:rPr lang="da-DK"/>
              <a:t>Utilization factor (efficiency) and discharge</a:t>
            </a:r>
          </a:p>
          <a:p>
            <a:pPr defTabSz="963613"/>
            <a:r>
              <a:rPr lang="da-DK"/>
              <a:t>energy </a:t>
            </a:r>
            <a:endParaRPr lang="en-US"/>
          </a:p>
        </p:txBody>
      </p:sp>
      <p:pic>
        <p:nvPicPr>
          <p:cNvPr id="6" name="Picture 7" descr="high_voltage_small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266954" y="4248522"/>
            <a:ext cx="2349500" cy="2427287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5330850" y="2952378"/>
            <a:ext cx="37153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 smtClean="0"/>
              <a:t>For </a:t>
            </a:r>
            <a:r>
              <a:rPr lang="da-DK" dirty="0" err="1" smtClean="0"/>
              <a:t>circuit</a:t>
            </a:r>
            <a:r>
              <a:rPr lang="da-DK" dirty="0" smtClean="0"/>
              <a:t> b, </a:t>
            </a:r>
            <a:r>
              <a:rPr lang="da-DK" dirty="0" err="1" smtClean="0"/>
              <a:t>simplified</a:t>
            </a:r>
            <a:endParaRPr lang="da-DK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F5F746-938F-4C15-AB4A-84C6458655A9}" type="slidenum">
              <a:rPr lang="da-DK"/>
              <a:pPr/>
              <a:t>7</a:t>
            </a:fld>
            <a:endParaRPr lang="da-DK"/>
          </a:p>
        </p:txBody>
      </p:sp>
      <p:sp>
        <p:nvSpPr>
          <p:cNvPr id="431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a-DK" sz="2000" dirty="0"/>
              <a:t>Fundamentals of </a:t>
            </a:r>
            <a:r>
              <a:rPr lang="da-DK" sz="2000" dirty="0" err="1"/>
              <a:t>High</a:t>
            </a:r>
            <a:r>
              <a:rPr lang="da-DK" sz="2000" dirty="0"/>
              <a:t> </a:t>
            </a:r>
            <a:r>
              <a:rPr lang="da-DK" sz="2000" dirty="0" err="1"/>
              <a:t>Voltage</a:t>
            </a:r>
            <a:r>
              <a:rPr lang="da-DK" sz="2000" dirty="0"/>
              <a:t> </a:t>
            </a:r>
            <a:r>
              <a:rPr lang="da-DK" sz="2000" dirty="0" err="1"/>
              <a:t>Techniques</a:t>
            </a:r>
            <a:endParaRPr lang="en-US" sz="2000" dirty="0"/>
          </a:p>
        </p:txBody>
      </p:sp>
      <p:graphicFrame>
        <p:nvGraphicFramePr>
          <p:cNvPr id="431109" name="Object 5"/>
          <p:cNvGraphicFramePr>
            <a:graphicFrameLocks noChangeAspect="1"/>
          </p:cNvGraphicFramePr>
          <p:nvPr/>
        </p:nvGraphicFramePr>
        <p:xfrm>
          <a:off x="722313" y="1368425"/>
          <a:ext cx="5524500" cy="3540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1115" name="Document" r:id="rId3" imgW="5524560" imgH="5495760" progId="">
                  <p:embed/>
                </p:oleObj>
              </mc:Choice>
              <mc:Fallback>
                <p:oleObj name="Document" r:id="rId3" imgW="5524560" imgH="5495760" progId="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b="35587"/>
                      <a:stretch>
                        <a:fillRect/>
                      </a:stretch>
                    </p:blipFill>
                    <p:spPr bwMode="auto">
                      <a:xfrm>
                        <a:off x="722313" y="1368425"/>
                        <a:ext cx="5524500" cy="3540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1110" name="Object 6"/>
          <p:cNvGraphicFramePr>
            <a:graphicFrameLocks noChangeAspect="1"/>
          </p:cNvGraphicFramePr>
          <p:nvPr/>
        </p:nvGraphicFramePr>
        <p:xfrm>
          <a:off x="434975" y="5040313"/>
          <a:ext cx="5524500" cy="209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1116" name="Document" r:id="rId5" imgW="5524560" imgH="209520" progId="">
                  <p:embed/>
                </p:oleObj>
              </mc:Choice>
              <mc:Fallback>
                <p:oleObj name="Document" r:id="rId5" imgW="5524560" imgH="209520" progId="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975" y="5040313"/>
                        <a:ext cx="5524500" cy="209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1111" name="Object 7"/>
          <p:cNvGraphicFramePr>
            <a:graphicFrameLocks noChangeAspect="1"/>
          </p:cNvGraphicFramePr>
          <p:nvPr/>
        </p:nvGraphicFramePr>
        <p:xfrm>
          <a:off x="1227138" y="5400675"/>
          <a:ext cx="6697662" cy="1228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1117" name="Document" r:id="rId7" imgW="5524560" imgH="1000080" progId="">
                  <p:embed/>
                </p:oleObj>
              </mc:Choice>
              <mc:Fallback>
                <p:oleObj name="Document" r:id="rId7" imgW="5524560" imgH="1000080" progId="">
                  <p:embed/>
                  <p:pic>
                    <p:nvPicPr>
                      <p:cNvPr id="0" name="Picture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6925" r="19196" b="35239"/>
                      <a:stretch>
                        <a:fillRect/>
                      </a:stretch>
                    </p:blipFill>
                    <p:spPr bwMode="auto">
                      <a:xfrm>
                        <a:off x="1227138" y="5400675"/>
                        <a:ext cx="6697662" cy="1228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smtClean="0"/>
              <a:t>Fundamentals of </a:t>
            </a:r>
            <a:r>
              <a:rPr lang="da-DK" dirty="0" err="1" smtClean="0"/>
              <a:t>High</a:t>
            </a:r>
            <a:r>
              <a:rPr lang="da-DK" dirty="0" smtClean="0"/>
              <a:t> </a:t>
            </a:r>
            <a:r>
              <a:rPr lang="da-DK" dirty="0" err="1" smtClean="0"/>
              <a:t>Voltage</a:t>
            </a:r>
            <a:r>
              <a:rPr lang="da-DK" dirty="0" smtClean="0"/>
              <a:t> </a:t>
            </a:r>
            <a:r>
              <a:rPr lang="da-DK" dirty="0" err="1" smtClean="0"/>
              <a:t>Techniques</a:t>
            </a:r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63EF5A-AB17-47C1-8F5A-C7F45B910483}" type="slidenum">
              <a:rPr lang="da-DK" smtClean="0"/>
              <a:pPr/>
              <a:t>8</a:t>
            </a:fld>
            <a:endParaRPr lang="da-DK"/>
          </a:p>
        </p:txBody>
      </p:sp>
      <p:pic>
        <p:nvPicPr>
          <p:cNvPr id="4628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6354" y="1440210"/>
            <a:ext cx="4775857" cy="5472831"/>
          </a:xfrm>
          <a:prstGeom prst="rect">
            <a:avLst/>
          </a:prstGeom>
          <a:noFill/>
          <a:ln w="25400" cap="flat" cmpd="sng" algn="ctr">
            <a:noFill/>
            <a:prstDash val="solid"/>
            <a:miter lim="800000"/>
            <a:headEnd/>
            <a:tailEnd/>
          </a:ln>
        </p:spPr>
      </p:pic>
      <p:pic>
        <p:nvPicPr>
          <p:cNvPr id="4628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58842" y="2448322"/>
            <a:ext cx="2476500" cy="2609850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miter lim="800000"/>
            <a:headEnd/>
            <a:tailEnd/>
          </a:ln>
        </p:spPr>
      </p:pic>
      <p:sp>
        <p:nvSpPr>
          <p:cNvPr id="6" name="Oval 5"/>
          <p:cNvSpPr/>
          <p:nvPr/>
        </p:nvSpPr>
        <p:spPr bwMode="auto">
          <a:xfrm>
            <a:off x="722338" y="2448322"/>
            <a:ext cx="576064" cy="648072"/>
          </a:xfrm>
          <a:prstGeom prst="ellips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6295" tIns="48148" rIns="96295" bIns="48148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6361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2400" b="0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Verdana" pitchFamily="34" charset="0"/>
            </a:endParaRPr>
          </a:p>
        </p:txBody>
      </p:sp>
      <p:sp>
        <p:nvSpPr>
          <p:cNvPr id="7" name="Oval 6"/>
          <p:cNvSpPr/>
          <p:nvPr/>
        </p:nvSpPr>
        <p:spPr bwMode="auto">
          <a:xfrm>
            <a:off x="794346" y="4176514"/>
            <a:ext cx="432048" cy="432048"/>
          </a:xfrm>
          <a:prstGeom prst="ellips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6295" tIns="48148" rIns="96295" bIns="48148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6361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2400" b="0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Verdana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106714" y="5544666"/>
            <a:ext cx="29674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 err="1" smtClean="0"/>
              <a:t>Laplace</a:t>
            </a:r>
            <a:r>
              <a:rPr lang="da-DK" dirty="0" smtClean="0"/>
              <a:t> domain </a:t>
            </a:r>
            <a:r>
              <a:rPr lang="da-DK" dirty="0" smtClean="0">
                <a:sym typeface="Wingdings" pitchFamily="2" charset="2"/>
              </a:rPr>
              <a:t></a:t>
            </a:r>
            <a:endParaRPr lang="da-DK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smtClean="0"/>
              <a:t>Fundamentals of </a:t>
            </a:r>
            <a:r>
              <a:rPr lang="da-DK" dirty="0" err="1" smtClean="0"/>
              <a:t>High</a:t>
            </a:r>
            <a:r>
              <a:rPr lang="da-DK" dirty="0" smtClean="0"/>
              <a:t> </a:t>
            </a:r>
            <a:r>
              <a:rPr lang="da-DK" dirty="0" err="1" smtClean="0"/>
              <a:t>Voltage</a:t>
            </a:r>
            <a:r>
              <a:rPr lang="da-DK" dirty="0" smtClean="0"/>
              <a:t> </a:t>
            </a:r>
            <a:r>
              <a:rPr lang="da-DK" dirty="0" err="1" smtClean="0"/>
              <a:t>Techniques</a:t>
            </a:r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63EF5A-AB17-47C1-8F5A-C7F45B910483}" type="slidenum">
              <a:rPr lang="da-DK" smtClean="0"/>
              <a:pPr/>
              <a:t>9</a:t>
            </a:fld>
            <a:endParaRPr lang="da-DK"/>
          </a:p>
        </p:txBody>
      </p:sp>
      <p:pic>
        <p:nvPicPr>
          <p:cNvPr id="4638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22337" y="2016274"/>
            <a:ext cx="4716421" cy="3960440"/>
          </a:xfrm>
          <a:prstGeom prst="rect">
            <a:avLst/>
          </a:prstGeom>
          <a:noFill/>
          <a:ln w="25400" cap="flat" cmpd="sng" algn="ctr">
            <a:noFill/>
            <a:prstDash val="solid"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4106714" y="2592338"/>
            <a:ext cx="24967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 smtClean="0"/>
              <a:t>Output </a:t>
            </a:r>
            <a:r>
              <a:rPr lang="da-DK" dirty="0" err="1" smtClean="0"/>
              <a:t>voltage</a:t>
            </a:r>
            <a:endParaRPr lang="da-DK" dirty="0"/>
          </a:p>
        </p:txBody>
      </p:sp>
      <p:sp>
        <p:nvSpPr>
          <p:cNvPr id="6" name="TextBox 5"/>
          <p:cNvSpPr txBox="1"/>
          <p:nvPr/>
        </p:nvSpPr>
        <p:spPr>
          <a:xfrm>
            <a:off x="5042818" y="3960490"/>
            <a:ext cx="396044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 err="1" smtClean="0"/>
              <a:t>Depends</a:t>
            </a:r>
            <a:r>
              <a:rPr lang="da-DK" dirty="0" smtClean="0"/>
              <a:t> </a:t>
            </a:r>
            <a:r>
              <a:rPr lang="da-DK" dirty="0" err="1" smtClean="0"/>
              <a:t>on</a:t>
            </a:r>
            <a:r>
              <a:rPr lang="da-DK" dirty="0" smtClean="0"/>
              <a:t> </a:t>
            </a:r>
            <a:r>
              <a:rPr lang="da-DK" dirty="0" err="1" smtClean="0"/>
              <a:t>chosen</a:t>
            </a:r>
            <a:r>
              <a:rPr lang="da-DK" dirty="0" smtClean="0"/>
              <a:t> </a:t>
            </a:r>
            <a:r>
              <a:rPr lang="da-DK" dirty="0" err="1" smtClean="0"/>
              <a:t>components</a:t>
            </a:r>
            <a:r>
              <a:rPr lang="da-DK" dirty="0" smtClean="0"/>
              <a:t> in the </a:t>
            </a:r>
            <a:r>
              <a:rPr lang="da-DK" dirty="0" err="1" smtClean="0"/>
              <a:t>impulse</a:t>
            </a:r>
            <a:r>
              <a:rPr lang="da-DK" dirty="0" smtClean="0"/>
              <a:t> generator and the ”load”.</a:t>
            </a:r>
            <a:endParaRPr lang="da-DK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præsentation 200 dpi vertikal AAU u baggrund">
  <a:themeElements>
    <a:clrScheme name="præsentation 200 dpi vertikal AAU u baggrund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præsentation 200 dpi vertikal AAU u baggrund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25400" cap="flat" cmpd="sng" algn="ctr">
          <a:solidFill>
            <a:srgbClr val="FF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6295" tIns="48148" rIns="96295" bIns="48148" numCol="1" anchor="t" anchorCtr="0" compatLnSpc="1">
        <a:prstTxWarp prst="textNoShape">
          <a:avLst/>
        </a:prstTxWarp>
        <a:spAutoFit/>
      </a:bodyPr>
      <a:lstStyle>
        <a:defPPr marL="0" marR="0" indent="0" algn="l" defTabSz="96361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a-DK" sz="2400" b="0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Verdan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25400" cap="flat" cmpd="sng" algn="ctr">
          <a:solidFill>
            <a:srgbClr val="FF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6295" tIns="48148" rIns="96295" bIns="48148" numCol="1" anchor="t" anchorCtr="0" compatLnSpc="1">
        <a:prstTxWarp prst="textNoShape">
          <a:avLst/>
        </a:prstTxWarp>
        <a:spAutoFit/>
      </a:bodyPr>
      <a:lstStyle>
        <a:defPPr marL="0" marR="0" indent="0" algn="l" defTabSz="96361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a-DK" sz="2400" b="0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Verdana" pitchFamily="34" charset="0"/>
          </a:defRPr>
        </a:defPPr>
      </a:lstStyle>
    </a:lnDef>
  </a:objectDefaults>
  <a:extraClrSchemeLst>
    <a:extraClrScheme>
      <a:clrScheme name="præsentation 200 dpi vertikal AAU u baggrund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æsentation 200 dpi vertikal AAU u baggrund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æsentation 200 dpi vertikal AAU u baggrund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æsentation 200 dpi vertikal AAU u baggrund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æsentation 200 dpi vertikal AAU u baggrund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æsentation 200 dpi vertikal AAU u baggrund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æsentation 200 dpi vertikal AAU u baggrund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æsentation 200 dpi vertikal AAU u baggrund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æsentation 200 dpi vertikal AAU u baggrund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æsentation 200 dpi vertikal AAU u baggrund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æsentation 200 dpi vertikal AAU u baggrund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æsentation 200 dpi vertikal AAU u baggrund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4603</TotalTime>
  <Words>301</Words>
  <Application>Microsoft Office PowerPoint</Application>
  <PresentationFormat>Custom</PresentationFormat>
  <Paragraphs>92</Paragraphs>
  <Slides>25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Arial</vt:lpstr>
      <vt:lpstr>Verdana</vt:lpstr>
      <vt:lpstr>Wingdings</vt:lpstr>
      <vt:lpstr>præsentation 200 dpi vertikal AAU u baggrund</vt:lpstr>
      <vt:lpstr>Document</vt:lpstr>
      <vt:lpstr>Tegning</vt:lpstr>
      <vt:lpstr>Fundamentals of High Voltage Techniques</vt:lpstr>
      <vt:lpstr>Fundamentals of High Voltage Techniques</vt:lpstr>
      <vt:lpstr>Fundamentals of High Voltage Techniques</vt:lpstr>
      <vt:lpstr>Fundamentals of High Voltage Techniques</vt:lpstr>
      <vt:lpstr>Fundamentals of High Voltage Techniques</vt:lpstr>
      <vt:lpstr>Fundamentals of High Voltage Techniques</vt:lpstr>
      <vt:lpstr>Fundamentals of High Voltage Techniques</vt:lpstr>
      <vt:lpstr>Fundamentals of High Voltage Techniques</vt:lpstr>
      <vt:lpstr>Fundamentals of High Voltage Techniques</vt:lpstr>
      <vt:lpstr>Fundamentals of High Voltage Techniques</vt:lpstr>
      <vt:lpstr>Fundamentals of High Voltage Techniques</vt:lpstr>
      <vt:lpstr>Fundamentals of High Voltage Techniques</vt:lpstr>
      <vt:lpstr>Fundamentals of High Voltage Techniques</vt:lpstr>
      <vt:lpstr>Fundamentals of High Voltage Techniques</vt:lpstr>
      <vt:lpstr>Fundamentals of High Voltage Techniques</vt:lpstr>
      <vt:lpstr>Fundamentals of High Voltage Techniques</vt:lpstr>
      <vt:lpstr>Fundamentals of High Voltage Techniques</vt:lpstr>
      <vt:lpstr>Fundamentals of High Voltage Techniques</vt:lpstr>
      <vt:lpstr>Fundamentals of High Voltage Techniques</vt:lpstr>
      <vt:lpstr>Fundamentals of High Voltage Techniques</vt:lpstr>
      <vt:lpstr>Fundamentals of High Voltage Techniques</vt:lpstr>
      <vt:lpstr>Fundamentals of High Voltage Techniques</vt:lpstr>
      <vt:lpstr>Fundamentals of High Voltage Techniques</vt:lpstr>
      <vt:lpstr>Fundamentals of High Voltage Techniques</vt:lpstr>
      <vt:lpstr>Fundamentals of High Voltage Techniques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Dias nummer 1</dc:title>
  <dc:creator>Tobias L Rossel</dc:creator>
  <cp:lastModifiedBy>ANDRES</cp:lastModifiedBy>
  <cp:revision>160</cp:revision>
  <dcterms:created xsi:type="dcterms:W3CDTF">2002-12-14T23:08:56Z</dcterms:created>
  <dcterms:modified xsi:type="dcterms:W3CDTF">2012-12-29T11:34:12Z</dcterms:modified>
</cp:coreProperties>
</file>